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5" r:id="rId2"/>
    <p:sldId id="257" r:id="rId3"/>
    <p:sldId id="258" r:id="rId4"/>
    <p:sldId id="276" r:id="rId5"/>
    <p:sldId id="277" r:id="rId6"/>
    <p:sldId id="281" r:id="rId7"/>
    <p:sldId id="268" r:id="rId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DB69"/>
    <a:srgbClr val="FF339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45" d="100"/>
          <a:sy n="45" d="100"/>
        </p:scale>
        <p:origin x="948" y="5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8/11/2022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8/11/2022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002060"/>
                </a:solidFill>
                <a:latin typeface="Times New Roman" pitchFamily="18" charset="0"/>
              </a:rPr>
              <a:t>TRƯỜNG TIỂU HỌC ……</a:t>
            </a: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Công nghệ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4: SỬ DỤNG MÁY THU THANH (T3)</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a:solidFill>
                  <a:srgbClr val="0000FF"/>
                </a:solidFill>
                <a:latin typeface="Times New Roman" pitchFamily="18" charset="0"/>
                <a:cs typeface="Times New Roman" pitchFamily="18" charset="0"/>
              </a:rPr>
              <a:t>Giáo viên</a:t>
            </a:r>
            <a:r>
              <a:rPr lang="en-US" sz="3600" i="1">
                <a:solidFill>
                  <a:srgbClr val="0000FF"/>
                </a:solidFill>
                <a:latin typeface="Times New Roman" pitchFamily="18" charset="0"/>
                <a:cs typeface="Times New Roman" pitchFamily="18" charset="0"/>
              </a:rPr>
              <a:t>:……………………</a:t>
            </a:r>
          </a:p>
          <a:p>
            <a:pPr algn="ctr" eaLnBrk="1" hangingPunct="1">
              <a:spcBef>
                <a:spcPts val="600"/>
              </a:spcBef>
              <a:defRPr/>
            </a:pPr>
            <a:r>
              <a:rPr lang="en-US" sz="3600" b="1" i="1">
                <a:solidFill>
                  <a:srgbClr val="0000FF"/>
                </a:solidFill>
                <a:latin typeface="Times New Roman" pitchFamily="18" charset="0"/>
                <a:cs typeface="Times New Roman" pitchFamily="18" charset="0"/>
              </a:rPr>
              <a:t>Lớp: </a:t>
            </a:r>
            <a:r>
              <a:rPr lang="en-US" sz="3600" i="1">
                <a:solidFill>
                  <a:srgbClr val="0000FF"/>
                </a:solidFill>
                <a:latin typeface="Times New Roman" pitchFamily="18" charset="0"/>
                <a:cs typeface="Times New Roman" pitchFamily="18" charset="0"/>
              </a:rPr>
              <a:t>………………</a:t>
            </a:r>
            <a:endParaRPr lang="en-US" sz="4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941" b="1985"/>
          <a:stretch/>
        </p:blipFill>
        <p:spPr>
          <a:xfrm>
            <a:off x="975519" y="685800"/>
            <a:ext cx="14325600" cy="7543800"/>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4F9A3CF5-A177-621E-D52D-A033C1851576}"/>
              </a:ext>
            </a:extLst>
          </p:cNvPr>
          <p:cNvSpPr txBox="1"/>
          <p:nvPr/>
        </p:nvSpPr>
        <p:spPr>
          <a:xfrm>
            <a:off x="5699919" y="1752600"/>
            <a:ext cx="8133906" cy="538609"/>
          </a:xfrm>
          <a:prstGeom prst="rect">
            <a:avLst/>
          </a:prstGeom>
          <a:noFill/>
        </p:spPr>
        <p:txBody>
          <a:bodyPr wrap="square">
            <a:spAutoFit/>
          </a:bodyPr>
          <a:lstStyle/>
          <a:p>
            <a:r>
              <a:rPr lang="en-US"/>
              <a:t>“Ai nhanh – Ai đúng” </a:t>
            </a:r>
          </a:p>
        </p:txBody>
      </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(T3)</a:t>
            </a:r>
          </a:p>
        </p:txBody>
      </p:sp>
      <p:sp>
        <p:nvSpPr>
          <p:cNvPr id="46" name="Text Box 14"/>
          <p:cNvSpPr txBox="1">
            <a:spLocks noChangeArrowheads="1"/>
          </p:cNvSpPr>
          <p:nvPr/>
        </p:nvSpPr>
        <p:spPr bwMode="auto">
          <a:xfrm>
            <a:off x="958183" y="1524000"/>
            <a:ext cx="103805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a:t>
            </a:r>
            <a:r>
              <a:rPr lang="vi-VN" sz="3200" b="1" u="sng">
                <a:solidFill>
                  <a:srgbClr val="FF0000"/>
                </a:solidFill>
                <a:latin typeface="Times New Roman" pitchFamily="18" charset="0"/>
              </a:rPr>
              <a:t>Tìm hiểu về một số chương trình phát thanh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754326"/>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a:t>
            </a:r>
            <a:r>
              <a:rPr lang="vi-VN" sz="3600" i="1">
                <a:solidFill>
                  <a:srgbClr val="0000FF"/>
                </a:solidFill>
                <a:latin typeface="Times New Roman" panose="02020603050405020304" pitchFamily="18" charset="0"/>
                <a:cs typeface="Times New Roman" panose="02020603050405020304" pitchFamily="18" charset="0"/>
              </a:rPr>
              <a:t>đọc thông tin về một số kênh truyền thanh, chương trình phát thanh ở hình 3 SGK và trả lời các câu hỏi: Cho biết tên chương trình phát thanh phù hợp với lứa tuổi học sinh</a:t>
            </a:r>
            <a:endParaRPr lang="en-US" sz="3600" i="1">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901667" y="8605391"/>
            <a:ext cx="2643039"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 Hình 3</a:t>
            </a:r>
          </a:p>
        </p:txBody>
      </p:sp>
      <p:pic>
        <p:nvPicPr>
          <p:cNvPr id="11" name="Picture 10">
            <a:extLst>
              <a:ext uri="{FF2B5EF4-FFF2-40B4-BE49-F238E27FC236}">
                <a16:creationId xmlns:a16="http://schemas.microsoft.com/office/drawing/2014/main" id="{F78AD8FD-9BDB-14E8-8E2E-2D3DBA3B2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919" y="3920091"/>
            <a:ext cx="5296930" cy="4683472"/>
          </a:xfrm>
          <a:prstGeom prst="rect">
            <a:avLst/>
          </a:prstGeom>
        </p:spPr>
      </p:pic>
      <p:pic>
        <p:nvPicPr>
          <p:cNvPr id="23" name="Picture 22">
            <a:extLst>
              <a:ext uri="{FF2B5EF4-FFF2-40B4-BE49-F238E27FC236}">
                <a16:creationId xmlns:a16="http://schemas.microsoft.com/office/drawing/2014/main" id="{860927DC-9382-70F5-E792-A17D43D63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187" y="3581400"/>
            <a:ext cx="6315932" cy="5022163"/>
          </a:xfrm>
          <a:prstGeom prst="rect">
            <a:avLst/>
          </a:prstGeom>
          <a:solidFill>
            <a:schemeClr val="bg1"/>
          </a:solidFill>
          <a:ln>
            <a:solidFill>
              <a:schemeClr val="bg1"/>
            </a:solidFill>
          </a:ln>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(T3)</a:t>
            </a:r>
          </a:p>
        </p:txBody>
      </p:sp>
      <p:sp>
        <p:nvSpPr>
          <p:cNvPr id="46" name="Text Box 14"/>
          <p:cNvSpPr txBox="1">
            <a:spLocks noChangeArrowheads="1"/>
          </p:cNvSpPr>
          <p:nvPr/>
        </p:nvSpPr>
        <p:spPr bwMode="auto">
          <a:xfrm>
            <a:off x="958183" y="1524000"/>
            <a:ext cx="103805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vi-VN" sz="3200" b="1" u="sng">
                <a:solidFill>
                  <a:srgbClr val="FF0000"/>
                </a:solidFill>
                <a:latin typeface="Times New Roman" pitchFamily="18" charset="0"/>
              </a:rPr>
              <a:t>1.Tìm hiểu về một số chương trình phát thanh</a:t>
            </a:r>
          </a:p>
        </p:txBody>
      </p:sp>
      <p:sp>
        <p:nvSpPr>
          <p:cNvPr id="47" name="TextBox 46"/>
          <p:cNvSpPr txBox="1"/>
          <p:nvPr/>
        </p:nvSpPr>
        <p:spPr>
          <a:xfrm>
            <a:off x="632619" y="2216001"/>
            <a:ext cx="15011400" cy="1754326"/>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a:t>
            </a:r>
            <a:r>
              <a:rPr lang="en-US" sz="3600">
                <a:solidFill>
                  <a:srgbClr val="0000FF"/>
                </a:solidFill>
                <a:latin typeface="Times New Roman" panose="02020603050405020304" pitchFamily="18" charset="0"/>
                <a:cs typeface="Times New Roman" panose="02020603050405020304" pitchFamily="18" charset="0"/>
              </a:rPr>
              <a:t>Đài phát thanh thường phát nhiều kênh phát thanh khác nhau. Mõi kênh phát thanh gồm nhiều chương trình phát thanh với nội dung đa dạng, phù hợp với nhiều lứa tuổi. </a:t>
            </a:r>
            <a:endParaRPr lang="vi-VN"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(T3)</a:t>
            </a:r>
          </a:p>
        </p:txBody>
      </p:sp>
      <p:sp>
        <p:nvSpPr>
          <p:cNvPr id="46" name="Text Box 14"/>
          <p:cNvSpPr txBox="1">
            <a:spLocks noChangeArrowheads="1"/>
          </p:cNvSpPr>
          <p:nvPr/>
        </p:nvSpPr>
        <p:spPr bwMode="auto">
          <a:xfrm>
            <a:off x="958183" y="1524000"/>
            <a:ext cx="1460263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vi-VN" sz="3200" b="1" u="sng">
                <a:solidFill>
                  <a:srgbClr val="FF0000"/>
                </a:solidFill>
                <a:latin typeface="Times New Roman" pitchFamily="18" charset="0"/>
              </a:rPr>
              <a:t>Thực hành tìm hiểu về tên và nội dung các chương trình phát thanh</a:t>
            </a:r>
            <a:r>
              <a:rPr lang="en-US" sz="3200" b="1" u="sng">
                <a:solidFill>
                  <a:srgbClr val="FF0000"/>
                </a:solidFill>
                <a:latin typeface="Times New Roman" pitchFamily="18" charset="0"/>
              </a:rPr>
              <a:t> có trong hình 3</a:t>
            </a:r>
            <a:endParaRPr lang="en-US" sz="3600" b="1" u="sng">
              <a:solidFill>
                <a:srgbClr val="FF0000"/>
              </a:solidFill>
              <a:latin typeface="Times New Roman" pitchFamily="18" charset="0"/>
              <a:cs typeface="Times New Roman" pitchFamily="18" charset="0"/>
            </a:endParaRPr>
          </a:p>
        </p:txBody>
      </p:sp>
      <p:sp>
        <p:nvSpPr>
          <p:cNvPr id="51" name="TextBox 50"/>
          <p:cNvSpPr txBox="1"/>
          <p:nvPr/>
        </p:nvSpPr>
        <p:spPr>
          <a:xfrm>
            <a:off x="1356519" y="2924918"/>
            <a:ext cx="5105400" cy="646331"/>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Cùng nhau chia sẻ </a:t>
            </a:r>
            <a:endParaRPr lang="vi-VN" sz="3600" b="1" i="1" dirty="0">
              <a:solidFill>
                <a:srgbClr val="FF3399"/>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C26644A-7651-E30D-16E3-728A3BE3F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319" y="2667001"/>
            <a:ext cx="8479529" cy="6476999"/>
          </a:xfrm>
          <a:prstGeom prst="rect">
            <a:avLst/>
          </a:prstGeom>
        </p:spPr>
      </p:pic>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(T3)</a:t>
            </a:r>
          </a:p>
        </p:txBody>
      </p:sp>
      <p:sp>
        <p:nvSpPr>
          <p:cNvPr id="46" name="Text Box 14"/>
          <p:cNvSpPr txBox="1">
            <a:spLocks noChangeArrowheads="1"/>
          </p:cNvSpPr>
          <p:nvPr/>
        </p:nvSpPr>
        <p:spPr bwMode="auto">
          <a:xfrm>
            <a:off x="958183" y="1524000"/>
            <a:ext cx="14571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FF0000"/>
                </a:solidFill>
                <a:latin typeface="Times New Roman" pitchFamily="18" charset="0"/>
                <a:cs typeface="Times New Roman" pitchFamily="18" charset="0"/>
              </a:rPr>
              <a:t>3. Vận dụng:</a:t>
            </a:r>
          </a:p>
        </p:txBody>
      </p:sp>
      <p:sp>
        <p:nvSpPr>
          <p:cNvPr id="51" name="TextBox 50"/>
          <p:cNvSpPr txBox="1"/>
          <p:nvPr/>
        </p:nvSpPr>
        <p:spPr>
          <a:xfrm>
            <a:off x="594519" y="2667000"/>
            <a:ext cx="15011400" cy="646331"/>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    Hãy kể tên các chương trình phát thanh mà em biết.</a:t>
            </a:r>
            <a:endParaRPr lang="vi-VN" sz="36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95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1195</TotalTime>
  <Words>284</Words>
  <Application>Microsoft Office PowerPoint</Application>
  <PresentationFormat>Custom</PresentationFormat>
  <Paragraphs>32</Paragraphs>
  <Slides>7</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243</cp:revision>
  <dcterms:created xsi:type="dcterms:W3CDTF">2022-07-10T01:37:20Z</dcterms:created>
  <dcterms:modified xsi:type="dcterms:W3CDTF">2022-08-11T16:20:14Z</dcterms:modified>
</cp:coreProperties>
</file>