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5" r:id="rId2"/>
    <p:sldId id="279" r:id="rId3"/>
    <p:sldId id="278" r:id="rId4"/>
    <p:sldId id="277" r:id="rId5"/>
    <p:sldId id="280" r:id="rId6"/>
    <p:sldId id="276" r:id="rId7"/>
    <p:sldId id="26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FFDB6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504" y="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5: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MÁY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THU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(T2)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5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THĂM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4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ậu trường VTV vỡ òa sau loạt Penalty lịch sử của U23 Việt Nam trong trận tứ kết U23 Châu 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119" y="2133600"/>
            <a:ext cx="14020800" cy="6034088"/>
          </a:xfrm>
        </p:spPr>
      </p:pic>
    </p:spTree>
    <p:extLst>
      <p:ext uri="{BB962C8B-B14F-4D97-AF65-F5344CB8AC3E}">
        <p14:creationId xmlns:p14="http://schemas.microsoft.com/office/powerpoint/2010/main" val="54736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777525" y="762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5: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THU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25255" y="685800"/>
            <a:ext cx="13251864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quan hệ giữa đài truyền hình và máy thu hình.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9719" y="1384889"/>
            <a:ext cx="149144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indent="457200" algn="just"/>
            <a:r>
              <a:rPr lang="nl-NL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</a:t>
            </a:r>
            <a:r>
              <a:rPr lang="nl-NL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truyền hình được sản xuất ở đâu</a:t>
            </a:r>
            <a:r>
              <a:rPr lang="nl-NL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 algn="just"/>
            <a:r>
              <a:rPr lang="nl-NL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thu hình thu nhận các chương trình từ đài truyền hình bằng cách nào?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nl-NL" sz="3600" dirty="0" smtClean="0"/>
          </a:p>
          <a:p>
            <a:pPr indent="457200" algn="just"/>
            <a:endParaRPr lang="en-US" sz="3600" i="1" dirty="0" err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899319" y="3124200"/>
            <a:ext cx="141372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382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5: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THU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(T2)</a:t>
            </a:r>
          </a:p>
        </p:txBody>
      </p:sp>
      <p:sp>
        <p:nvSpPr>
          <p:cNvPr id="9" name="Rectangle 8"/>
          <p:cNvSpPr/>
          <p:nvPr/>
        </p:nvSpPr>
        <p:spPr>
          <a:xfrm>
            <a:off x="1432719" y="6629400"/>
            <a:ext cx="13411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gì ở đài truyển hình? </a:t>
            </a:r>
            <a:endParaRPr lang="en-US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vi-V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kí hiệu sóng cùa đài truyền </a:t>
            </a:r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vi-V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chương trình truyền hình từ đâu?</a:t>
            </a:r>
            <a:endParaRPr lang="en-US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432719" y="1414178"/>
            <a:ext cx="1318596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6919" y="5715000"/>
            <a:ext cx="1493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 truyền hình là </a:t>
            </a:r>
            <a:r>
              <a:rPr lang="nl-NL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nl-NL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các chương trình truyền hình, phát tín hiệu truyền hình qua ăng ten hoặc truyền qua các cáp truyền hình. Ti </a:t>
            </a:r>
            <a:r>
              <a:rPr lang="nl-NL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nl-NL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tín hiệu truyền hình, phát hình ảnh trên màn hình và âm thanh ra loa.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66364" t="21314" r="2739" b="48264"/>
          <a:stretch/>
        </p:blipFill>
        <p:spPr bwMode="auto">
          <a:xfrm>
            <a:off x="1957454" y="457200"/>
            <a:ext cx="11400138" cy="502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80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5: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THU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369180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thêm truyền hình ngày phát sóng buổi đầu tiên .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hương trình Những bông hoa nhỏ ngày xư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1661319" y="2743792"/>
            <a:ext cx="10591800" cy="579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272</Words>
  <Application>Microsoft Office PowerPoint</Application>
  <PresentationFormat>Custom</PresentationFormat>
  <Paragraphs>27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1.Tìm hiểu về truyền hình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272</cp:revision>
  <dcterms:created xsi:type="dcterms:W3CDTF">2022-07-10T01:37:20Z</dcterms:created>
  <dcterms:modified xsi:type="dcterms:W3CDTF">2024-12-04T02:44:54Z</dcterms:modified>
</cp:coreProperties>
</file>