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0" r:id="rId4"/>
    <p:sldId id="283" r:id="rId5"/>
    <p:sldId id="285" r:id="rId6"/>
    <p:sldId id="286" r:id="rId7"/>
    <p:sldId id="287" r:id="rId8"/>
    <p:sldId id="288" r:id="rId9"/>
    <p:sldId id="28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42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8" y="4419600"/>
            <a:ext cx="13868399" cy="30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AN TOÀN VỚI MÔI TRƯỜNG CÔNG NGHỆ TRONG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 (Tiết 1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612515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73" y="894530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7" y="7713494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6096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1337997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2567634"/>
            <a:ext cx="13335000" cy="61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19251" y="544972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3051" y="1381748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2258" y="2101820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9" b="53846"/>
          <a:stretch/>
        </p:blipFill>
        <p:spPr bwMode="auto">
          <a:xfrm>
            <a:off x="1548900" y="3546869"/>
            <a:ext cx="6553200" cy="41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34098" b="56044"/>
          <a:stretch/>
        </p:blipFill>
        <p:spPr bwMode="auto">
          <a:xfrm>
            <a:off x="8366919" y="3733800"/>
            <a:ext cx="632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4924" y="7571509"/>
            <a:ext cx="655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6920" y="7571509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gas.</a:t>
            </a:r>
          </a:p>
        </p:txBody>
      </p:sp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23119" y="555839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5451" y="1391757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5403" y="2235247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074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1" b="56044"/>
          <a:stretch/>
        </p:blipFill>
        <p:spPr bwMode="auto">
          <a:xfrm>
            <a:off x="1730484" y="3664738"/>
            <a:ext cx="6484035" cy="40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r="66613" b="10096"/>
          <a:stretch/>
        </p:blipFill>
        <p:spPr bwMode="auto">
          <a:xfrm>
            <a:off x="8290719" y="3886200"/>
            <a:ext cx="6629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5239" y="7696199"/>
            <a:ext cx="6788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c: Lấy tay không nhặt mảnh vỡ dễ bị thương.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6246" y="7582854"/>
            <a:ext cx="687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d: Để tay gần vòi nước đang sôi dễ bị bỏng.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3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27919" y="439464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5451" y="1160029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5119" y="1826960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t="43956" r="33108" b="9890"/>
          <a:stretch/>
        </p:blipFill>
        <p:spPr bwMode="auto">
          <a:xfrm>
            <a:off x="1233124" y="2758632"/>
            <a:ext cx="6103035" cy="3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8" t="45948" b="10096"/>
          <a:stretch/>
        </p:blipFill>
        <p:spPr bwMode="auto">
          <a:xfrm>
            <a:off x="8424070" y="2831263"/>
            <a:ext cx="62484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3124" y="7104014"/>
            <a:ext cx="6635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e: Đưa vật vào ổ điện dễ xảy ra tai nạn điện </a:t>
            </a:r>
            <a:r>
              <a:rPr lang="vi-VN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4158" y="7127556"/>
            <a:ext cx="6896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g: Sử dụng vật nhọn làm đồ chơi dễ bị </a:t>
            </a:r>
            <a:r>
              <a:rPr lang="vi-VN" sz="3600" b="1" dirty="0" smtClean="0">
                <a:solidFill>
                  <a:srgbClr val="FF3399"/>
                </a:solidFill>
                <a:latin typeface="+mj-lt"/>
              </a:rPr>
              <a:t>thương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16113" y="4572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5854" y="1295400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14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r="14170" b="23721"/>
          <a:stretch/>
        </p:blipFill>
        <p:spPr bwMode="auto">
          <a:xfrm>
            <a:off x="1370689" y="2743200"/>
            <a:ext cx="134732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16113" y="4572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0913" y="1371600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55136"/>
              </p:ext>
            </p:extLst>
          </p:nvPr>
        </p:nvGraphicFramePr>
        <p:xfrm>
          <a:off x="1632503" y="2787240"/>
          <a:ext cx="14506815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2119">
                  <a:extLst>
                    <a:ext uri="{9D8B030D-6E8A-4147-A177-3AD203B41FA5}">
                      <a16:colId xmlns:a16="http://schemas.microsoft.com/office/drawing/2014/main" xmlns="" val="2012154316"/>
                    </a:ext>
                  </a:extLst>
                </a:gridCol>
                <a:gridCol w="7254696">
                  <a:extLst>
                    <a:ext uri="{9D8B030D-6E8A-4147-A177-3AD203B41FA5}">
                      <a16:colId xmlns:a16="http://schemas.microsoft.com/office/drawing/2014/main" xmlns="" val="2710057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bỏng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điện giật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820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-Để</a:t>
                      </a: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lửa gần bình ga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-Với tay lấy phích nước nóng để trên cao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-Để bàn là đang nóng </a:t>
                      </a:r>
                      <a:r>
                        <a:rPr lang="nl-NL" sz="4000" b="1" baseline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 người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Để tay vào hơi xì trên nắp nồi hầm.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-Chọc</a:t>
                      </a: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 vào ổ điện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Chạm tay vào dây điện bị hở khi đang có điện.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1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6584" y="6019800"/>
            <a:ext cx="15825057" cy="2011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sử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công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nghệ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gây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hại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hưởng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khoẻ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mạng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nl-NL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75" t="25000" r="25402" b="43750"/>
          <a:stretch/>
        </p:blipFill>
        <p:spPr>
          <a:xfrm>
            <a:off x="187040" y="457200"/>
            <a:ext cx="15849600" cy="53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475</Words>
  <Application>Microsoft Office PowerPoint</Application>
  <PresentationFormat>Custom</PresentationFormat>
  <Paragraphs>40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264</cp:revision>
  <dcterms:created xsi:type="dcterms:W3CDTF">2022-07-10T01:37:20Z</dcterms:created>
  <dcterms:modified xsi:type="dcterms:W3CDTF">2023-12-06T01:33:01Z</dcterms:modified>
</cp:coreProperties>
</file>