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57" r:id="rId3"/>
    <p:sldId id="296" r:id="rId4"/>
    <p:sldId id="298" r:id="rId5"/>
    <p:sldId id="299" r:id="rId6"/>
    <p:sldId id="302" r:id="rId7"/>
    <p:sldId id="300" r:id="rId8"/>
    <p:sldId id="303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0000FF"/>
    <a:srgbClr val="88DFE8"/>
    <a:srgbClr val="FF3399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504" y="8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……</a:t>
            </a:r>
            <a:endParaRPr lang="en-US" alt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963047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AN TOÀN VỚI MÔI TRƯỜNG CÔNG NGHỆ TRONG GIA ĐÌNH(T3)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891445" y="3048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cách xử lý khi sự cố mất an toàn xảy ra.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685800"/>
            <a:ext cx="147066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cách xử lý khi sự cố mất an toàn xảy ra.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4913" y="2257666"/>
            <a:ext cx="14248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FF"/>
                </a:solidFill>
                <a:latin typeface="+mj-lt"/>
              </a:rPr>
              <a:t>Dựa vào những hình dưới đây, em hãy nêu cách xử lí tình huống khi có sự cố mất an toàn</a:t>
            </a:r>
            <a:r>
              <a:rPr lang="vi-VN" sz="3600" b="1" i="1" dirty="0" smtClean="0">
                <a:solidFill>
                  <a:srgbClr val="0000FF"/>
                </a:solidFill>
                <a:latin typeface="+mj-lt"/>
              </a:rPr>
              <a:t>.</a:t>
            </a:r>
            <a:endParaRPr lang="vi-VN" sz="36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026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57"/>
          <a:stretch/>
        </p:blipFill>
        <p:spPr bwMode="auto">
          <a:xfrm>
            <a:off x="1252925" y="3492572"/>
            <a:ext cx="6732994" cy="420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31615" b="36770"/>
          <a:stretch/>
        </p:blipFill>
        <p:spPr bwMode="auto">
          <a:xfrm>
            <a:off x="8366919" y="3437213"/>
            <a:ext cx="6934200" cy="44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5977" y="7923466"/>
            <a:ext cx="68177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58765" y="7923466"/>
            <a:ext cx="71709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FF3399"/>
                </a:solidFill>
                <a:latin typeface="+mj-lt"/>
              </a:rPr>
              <a:t>- Hình b: khi chưa rời khỏi được đám cháy, cần sử dụng khăn ướt che miệng, mũi.</a:t>
            </a:r>
            <a:endParaRPr lang="en-US" b="1" dirty="0">
              <a:solidFill>
                <a:srgbClr val="FF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01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cách xử lý khi sự cố mất an toàn xảy ra.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4913" y="2257666"/>
            <a:ext cx="14248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FF"/>
                </a:solidFill>
                <a:latin typeface="+mj-lt"/>
              </a:rPr>
              <a:t>Dựa vào những hình dưới đây, em hãy nêu cách xử lí tình huống khi có sự cố mất an toàn</a:t>
            </a:r>
            <a:r>
              <a:rPr lang="vi-VN" sz="3600" b="1" i="1" dirty="0" smtClean="0">
                <a:solidFill>
                  <a:srgbClr val="0000FF"/>
                </a:solidFill>
                <a:latin typeface="+mj-lt"/>
              </a:rPr>
              <a:t>.</a:t>
            </a:r>
            <a:endParaRPr lang="vi-VN" sz="36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1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62231" r="1104"/>
          <a:stretch/>
        </p:blipFill>
        <p:spPr bwMode="auto">
          <a:xfrm>
            <a:off x="1272589" y="3423358"/>
            <a:ext cx="13571329" cy="44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58183" y="7937073"/>
            <a:ext cx="6610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3399"/>
                </a:solidFill>
                <a:latin typeface="+mj-lt"/>
              </a:rPr>
              <a:t> Hình c: khi phát hiện dây điện bị hở, cần báo ngay cho người lớn.</a:t>
            </a:r>
            <a:endParaRPr lang="en-US" sz="3200" b="1" dirty="0">
              <a:solidFill>
                <a:srgbClr val="FF3399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7320" y="7901692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7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51719" y="152374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nl-NL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2.Thực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xử lí các tình huống khi có sự cố không an toàn xảy ra </a:t>
            </a:r>
            <a:endParaRPr lang="nl-NL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24167" r="9259" b="40834"/>
          <a:stretch/>
        </p:blipFill>
        <p:spPr>
          <a:xfrm>
            <a:off x="1585119" y="2209800"/>
            <a:ext cx="1295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nl-NL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xử lí các tình huống khi có sự cố không an toàn xảy ra </a:t>
            </a:r>
            <a:endParaRPr lang="nl-NL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50660"/>
              </p:ext>
            </p:extLst>
          </p:nvPr>
        </p:nvGraphicFramePr>
        <p:xfrm>
          <a:off x="1356519" y="2257666"/>
          <a:ext cx="13258800" cy="5218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3023073899"/>
                    </a:ext>
                  </a:extLst>
                </a:gridCol>
                <a:gridCol w="8991600">
                  <a:extLst>
                    <a:ext uri="{9D8B030D-6E8A-4147-A177-3AD203B41FA5}">
                      <a16:colId xmlns:a16="http://schemas.microsoft.com/office/drawing/2014/main" xmlns="" val="315769527"/>
                    </a:ext>
                  </a:extLst>
                </a:gridCol>
              </a:tblGrid>
              <a:tr h="48553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huống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xử lí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276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 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Rửa 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vết bỏng bằng nước nguội sạch</a:t>
                      </a:r>
                    </a:p>
                    <a:p>
                      <a:pPr algn="just"/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 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Lấy 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bông, băng gạc để băng vết bỏng</a:t>
                      </a:r>
                    </a:p>
                    <a:p>
                      <a:pPr algn="just"/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 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Gọi 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điện đến số 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7297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Cháy/Khói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 Ngắt</a:t>
                      </a:r>
                      <a:r>
                        <a:rPr lang="en-US" sz="3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các nguồn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điện</a:t>
                      </a:r>
                    </a:p>
                    <a:p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 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Khi 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có khói, lấy khăn che miệng, mũi và cúi khom người di chuyển ra khỏi 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phòng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vi-VN" sz="3200" b="0" i="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9313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 giật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Ngắt</a:t>
                      </a:r>
                      <a:r>
                        <a:rPr lang="en-US" sz="3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các nguồn</a:t>
                      </a:r>
                      <a:r>
                        <a:rPr lang="vi-VN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điện</a:t>
                      </a:r>
                    </a:p>
                    <a:p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Gọi 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 đến số 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6679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Cắt/Đâm (vật nhọn)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Lấy 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bông, băng gạc để băng bó vết chảy máu.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1570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1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325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ĐÌNH(T3)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nl-NL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xử lí các tình huống khi có sự cố không an toàn xảy ra </a:t>
            </a:r>
            <a:endParaRPr lang="nl-NL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19" y="2243871"/>
            <a:ext cx="13847200" cy="46291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0548" y="7162800"/>
            <a:ext cx="13931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có tình huống không an toàn xảy ra cần gọi ngay cho người lớn đến giúp hoặc gọi đến các số điện thoại khẩn cấp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0319" y="3276600"/>
            <a:ext cx="6173229" cy="584775"/>
          </a:xfrm>
          <a:prstGeom prst="rect">
            <a:avLst/>
          </a:prstGeom>
          <a:solidFill>
            <a:srgbClr val="FFDB69"/>
          </a:solidFill>
        </p:spPr>
        <p:txBody>
          <a:bodyPr wrap="square">
            <a:spAutoFit/>
          </a:bodyPr>
          <a:lstStyle/>
          <a:p>
            <a:r>
              <a:rPr lang="nl-NL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7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518</Words>
  <Application>Microsoft Office PowerPoint</Application>
  <PresentationFormat>Custom</PresentationFormat>
  <Paragraphs>56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295</cp:revision>
  <dcterms:created xsi:type="dcterms:W3CDTF">2022-07-10T01:37:20Z</dcterms:created>
  <dcterms:modified xsi:type="dcterms:W3CDTF">2025-12-16T09:32:28Z</dcterms:modified>
</cp:coreProperties>
</file>