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8" r:id="rId3"/>
    <p:sldId id="276" r:id="rId4"/>
    <p:sldId id="282" r:id="rId5"/>
    <p:sldId id="283" r:id="rId6"/>
    <p:sldId id="278" r:id="rId7"/>
    <p:sldId id="284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642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938184" y="719354"/>
            <a:ext cx="110490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05607" y="130526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1945220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vật liệu và dụng cụ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605607" y="3667780"/>
            <a:ext cx="2196975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3871119" y="3677696"/>
            <a:ext cx="457200" cy="1818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5424551" y="3687091"/>
            <a:ext cx="1447800" cy="1743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916558" y="6541556"/>
            <a:ext cx="1954561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4724613" y="6465356"/>
            <a:ext cx="2022377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13243719" y="391934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8148359" y="3896380"/>
            <a:ext cx="1666360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0713777" y="3873416"/>
            <a:ext cx="1615542" cy="1623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8223187" y="6410980"/>
            <a:ext cx="1820132" cy="190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2481719" y="6410980"/>
            <a:ext cx="2057400" cy="171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8183" y="5605790"/>
            <a:ext cx="1844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4293" y="5566775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87549" y="561687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62684" y="5616879"/>
            <a:ext cx="126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11313" y="561687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495008" y="560579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015119" y="813057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98867" y="8296933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4877" y="8294156"/>
            <a:ext cx="2002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Băng 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1501" y="8294156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81119" y="3390543"/>
            <a:ext cx="0" cy="54268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406760" y="2692902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>
                <a:latin typeface="Times New Roman" pitchFamily="18" charset="0"/>
                <a:cs typeface="Times New Roman" pitchFamily="18" charset="0"/>
              </a:rPr>
              <a:t>vật liệu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29119" y="2672388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ụ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ng cụ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3389376"/>
            <a:ext cx="162766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7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085427"/>
              </p:ext>
            </p:extLst>
          </p:nvPr>
        </p:nvGraphicFramePr>
        <p:xfrm>
          <a:off x="601907" y="3429937"/>
          <a:ext cx="7942138" cy="4874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069"/>
                <a:gridCol w="3971069"/>
              </a:tblGrid>
              <a:tr h="669507"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Hình ảnh nào là vật liệu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Hình ảnh </a:t>
                      </a:r>
                      <a:r>
                        <a:rPr lang="en-US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nào </a:t>
                      </a:r>
                      <a:r>
                        <a:rPr lang="vi-VN" b="0" baseline="0" smtClean="0">
                          <a:latin typeface="Times New Roman" pitchFamily="18" charset="0"/>
                          <a:cs typeface="Times New Roman" pitchFamily="18" charset="0"/>
                        </a:rPr>
                        <a:t>là </a:t>
                      </a:r>
                      <a:r>
                        <a:rPr lang="vi-VN" b="0" baseline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en-US" b="0" baseline="0" smtClean="0"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  <a:r>
                        <a:rPr lang="vi-VN" b="0" baseline="0" smtClean="0">
                          <a:latin typeface="Times New Roman" pitchFamily="18" charset="0"/>
                          <a:cs typeface="Times New Roman" pitchFamily="18" charset="0"/>
                        </a:rPr>
                        <a:t>ng </a:t>
                      </a:r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05418">
                <a:tc>
                  <a:txBody>
                    <a:bodyPr/>
                    <a:lstStyle/>
                    <a:p>
                      <a:r>
                        <a:rPr lang="vi-VN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Giấy màu,</a:t>
                      </a:r>
                      <a:r>
                        <a:rPr lang="vi-VN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Thước kẻ,</a:t>
                      </a:r>
                      <a:r>
                        <a:rPr lang="vi-VN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8474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bên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vật liệu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dụng cụ 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8900320" y="2802463"/>
            <a:ext cx="1676400" cy="1540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698441" y="4308953"/>
            <a:ext cx="169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10735959" y="2887771"/>
            <a:ext cx="457200" cy="1455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307969" y="4343400"/>
            <a:ext cx="131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11621149" y="2861282"/>
            <a:ext cx="1447800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1633208" y="4343400"/>
            <a:ext cx="163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3472319" y="2861282"/>
            <a:ext cx="1954561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3704042" y="4343400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8976519" y="4866620"/>
            <a:ext cx="1645639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900320" y="6246963"/>
            <a:ext cx="1773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10735959" y="4866620"/>
            <a:ext cx="1666360" cy="1380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1368594" y="6246963"/>
            <a:ext cx="801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2457615" y="4866621"/>
            <a:ext cx="1615542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428155" y="6248401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3910263" y="6771621"/>
            <a:ext cx="1722837" cy="1231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4548985" y="8003346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8900320" y="677018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9145713" y="8258952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11248817" y="6771621"/>
            <a:ext cx="1820132" cy="1510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1648384" y="8287134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hãy kể thêm một số vật liệu và dụng cụ làm thủ công khác.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67849" y="522479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 hút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81519" y="5224790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 – mếch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548518" y="5261324"/>
            <a:ext cx="2133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Que gỗ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705905" y="8079928"/>
            <a:ext cx="2196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648383" y="8079928"/>
            <a:ext cx="2814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Dao cắt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/>
          <p:nvPr/>
        </p:nvPicPr>
        <p:blipFill rotWithShape="1">
          <a:blip r:embed="rId2"/>
          <a:srcRect l="18180" t="33650" r="64068" b="38403"/>
          <a:stretch/>
        </p:blipFill>
        <p:spPr bwMode="auto">
          <a:xfrm>
            <a:off x="7376319" y="2971800"/>
            <a:ext cx="3245839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2"/>
          <a:srcRect l="42455" t="33650" r="39044" b="37833"/>
          <a:stretch/>
        </p:blipFill>
        <p:spPr bwMode="auto">
          <a:xfrm>
            <a:off x="10881519" y="2971800"/>
            <a:ext cx="266700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/>
          <p:cNvPicPr/>
          <p:nvPr/>
        </p:nvPicPr>
        <p:blipFill rotWithShape="1">
          <a:blip r:embed="rId2"/>
          <a:srcRect l="66089" t="31179" r="15731" b="37261"/>
          <a:stretch/>
        </p:blipFill>
        <p:spPr bwMode="auto">
          <a:xfrm>
            <a:off x="13548519" y="2812096"/>
            <a:ext cx="2133600" cy="2217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/>
          <p:cNvPicPr/>
          <p:nvPr/>
        </p:nvPicPr>
        <p:blipFill rotWithShape="1">
          <a:blip r:embed="rId3"/>
          <a:srcRect l="41706" t="48289" r="39900" b="22624"/>
          <a:stretch/>
        </p:blipFill>
        <p:spPr bwMode="auto">
          <a:xfrm>
            <a:off x="7630636" y="5784544"/>
            <a:ext cx="2271855" cy="2216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4"/>
          <a:srcRect l="41600" t="37452" r="39258" b="44297"/>
          <a:stretch/>
        </p:blipFill>
        <p:spPr bwMode="auto">
          <a:xfrm>
            <a:off x="10710287" y="5784544"/>
            <a:ext cx="4286032" cy="229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00983" y="2914512"/>
            <a:ext cx="6875336" cy="186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vật liệu làm thủ công khác như : Ống hút giấy, Pho – mếch, que gỗ, đất nặn, ...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500983" y="5024132"/>
            <a:ext cx="6875336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dụng cụ làm thủ công khác như : bút bi, dao dọc giấy, ...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5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quan sát và gọi tên một số cách tạo hình cơ bản với vật liệu thủ công trong các hình.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45745" y="457200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95319" y="6261497"/>
            <a:ext cx="3283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đoạn khác nhau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636177" y="8212286"/>
            <a:ext cx="3252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hồ dán giấy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30636" y="4347627"/>
            <a:ext cx="1630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93403" y="3356150"/>
            <a:ext cx="6875336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a)Dùng tay tạo hình: Xé, nặn, gấp.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7004" t="36122" r="60646" b="22053"/>
          <a:stretch/>
        </p:blipFill>
        <p:spPr bwMode="auto">
          <a:xfrm>
            <a:off x="7533299" y="2765929"/>
            <a:ext cx="1818534" cy="1534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40423" t="36122" r="36478" b="22243"/>
          <a:stretch/>
        </p:blipFill>
        <p:spPr bwMode="auto">
          <a:xfrm>
            <a:off x="9980888" y="2735285"/>
            <a:ext cx="1974704" cy="1555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0070973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Gấp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/>
          <p:nvPr/>
        </p:nvPicPr>
        <p:blipFill rotWithShape="1">
          <a:blip r:embed="rId2"/>
          <a:srcRect l="64698" t="36122" r="12310" b="22243"/>
          <a:stretch/>
        </p:blipFill>
        <p:spPr bwMode="auto">
          <a:xfrm>
            <a:off x="12621746" y="2760337"/>
            <a:ext cx="2282826" cy="1530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888377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Xé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00710" y="4583311"/>
            <a:ext cx="6645706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)Dùng kéo cắt  tạo hình:Cắt đường thẳng, cắt đường cong, cắt các đoạn khác nhau.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3"/>
          <a:srcRect l="16896" t="35171" r="60540" b="23194"/>
          <a:stretch/>
        </p:blipFill>
        <p:spPr bwMode="auto">
          <a:xfrm>
            <a:off x="7567873" y="4870847"/>
            <a:ext cx="1693372" cy="1390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/>
          <p:nvPr/>
        </p:nvPicPr>
        <p:blipFill rotWithShape="1">
          <a:blip r:embed="rId3"/>
          <a:srcRect l="40530" t="34030" r="36479" b="23765"/>
          <a:stretch/>
        </p:blipFill>
        <p:spPr bwMode="auto">
          <a:xfrm>
            <a:off x="10278415" y="4814371"/>
            <a:ext cx="1819012" cy="140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278415" y="6261497"/>
            <a:ext cx="2797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dirty="0"/>
          </a:p>
        </p:txBody>
      </p:sp>
      <p:pic>
        <p:nvPicPr>
          <p:cNvPr id="43" name="Picture 42"/>
          <p:cNvPicPr/>
          <p:nvPr/>
        </p:nvPicPr>
        <p:blipFill rotWithShape="1">
          <a:blip r:embed="rId3"/>
          <a:srcRect l="64591" t="35171" r="12525" b="23574"/>
          <a:stretch/>
        </p:blipFill>
        <p:spPr bwMode="auto">
          <a:xfrm>
            <a:off x="13330229" y="4814371"/>
            <a:ext cx="2199489" cy="137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13055650" y="6261497"/>
            <a:ext cx="2635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cong</a:t>
            </a:r>
            <a:endParaRPr lang="en-US" sz="2800" dirty="0"/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649375" y="6405201"/>
            <a:ext cx="680417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)Dùng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 liệu hỗ trợ dán: dán bằng hồ dán giấy, dán bằng keo sữa, dán bằng băng dính.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49"/>
          <p:cNvPicPr/>
          <p:nvPr/>
        </p:nvPicPr>
        <p:blipFill rotWithShape="1">
          <a:blip r:embed="rId4"/>
          <a:srcRect l="16576" t="34981" r="60646" b="23004"/>
          <a:stretch/>
        </p:blipFill>
        <p:spPr bwMode="auto">
          <a:xfrm>
            <a:off x="7500144" y="6784717"/>
            <a:ext cx="1352550" cy="140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 rotWithShape="1">
          <a:blip r:embed="rId4"/>
          <a:srcRect l="40637" t="34981" r="36157" b="23193"/>
          <a:stretch/>
        </p:blipFill>
        <p:spPr bwMode="auto">
          <a:xfrm>
            <a:off x="10577641" y="6791067"/>
            <a:ext cx="1675477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683635" y="8188067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băng dính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/>
          <p:nvPr/>
        </p:nvPicPr>
        <p:blipFill rotWithShape="1">
          <a:blip r:embed="rId4"/>
          <a:srcRect l="64271" t="34981" r="12523" b="23193"/>
          <a:stretch/>
        </p:blipFill>
        <p:spPr bwMode="auto">
          <a:xfrm>
            <a:off x="13304959" y="6784717"/>
            <a:ext cx="2072359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12880603" y="8176929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keo sữa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04319" y="898134"/>
            <a:ext cx="115061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 bên và cho biết vật liệu nào có tính chất mềm, cứng, thấm nước, không thấm nước.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mềm: Ống hút giấy, dây buộc,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9438" y="4572000"/>
            <a:ext cx="7520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cứng: Que gỗ, pho – mếch.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438" y="5867400"/>
            <a:ext cx="7883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thấm nước: Ống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hút giấy, dây buộc, đất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nặn, giấy bìa.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438" y="7540912"/>
            <a:ext cx="12468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 thấm nước: Pho – mếch, que gỗ.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966" t="33650" r="64068" b="32319"/>
          <a:stretch/>
        </p:blipFill>
        <p:spPr bwMode="auto">
          <a:xfrm>
            <a:off x="8315530" y="3377769"/>
            <a:ext cx="1752601" cy="1840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2"/>
          <a:srcRect l="41814" t="32699" r="39044" b="32510"/>
          <a:stretch/>
        </p:blipFill>
        <p:spPr bwMode="auto">
          <a:xfrm>
            <a:off x="10805319" y="3298863"/>
            <a:ext cx="1981200" cy="1806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/>
          <a:srcRect l="66303" t="33459" r="16800" b="32511"/>
          <a:stretch/>
        </p:blipFill>
        <p:spPr bwMode="auto">
          <a:xfrm>
            <a:off x="13624719" y="3333928"/>
            <a:ext cx="1981200" cy="1695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3"/>
          <a:srcRect l="18607" t="27186" r="63962" b="36882"/>
          <a:stretch/>
        </p:blipFill>
        <p:spPr bwMode="auto">
          <a:xfrm>
            <a:off x="8315531" y="5438809"/>
            <a:ext cx="2272426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3"/>
          <a:srcRect l="42454" t="27186" r="39901" b="37452"/>
          <a:stretch/>
        </p:blipFill>
        <p:spPr bwMode="auto">
          <a:xfrm>
            <a:off x="10981260" y="5438809"/>
            <a:ext cx="2438400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68332" t="28516" r="17873" b="36312"/>
          <a:stretch/>
        </p:blipFill>
        <p:spPr bwMode="auto">
          <a:xfrm>
            <a:off x="13548519" y="5438809"/>
            <a:ext cx="2133600" cy="2102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20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04319" y="898134"/>
            <a:ext cx="115061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các sản phẩm thủ công trong hình và cho biết chúng được làm từ những vật liệu nào? 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a sản phẩm làm từ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0719" y="41148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b sản phẩm làm từ giấy thủ công.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4519" y="4761131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Hình c sản phẩm làm từ bìa, dây buộc.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2125" y="5407462"/>
            <a:ext cx="8098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d sản phẩm làm từ giấy thủ công, dây buộc. 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 rotWithShape="1">
          <a:blip r:embed="rId2"/>
          <a:srcRect l="15080" t="20152" r="12844" b="26046"/>
          <a:stretch/>
        </p:blipFill>
        <p:spPr bwMode="auto">
          <a:xfrm>
            <a:off x="8976519" y="2743200"/>
            <a:ext cx="6629399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98322" y="6781800"/>
            <a:ext cx="149075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Vật liệu làm thủ công có nhiều loại. </a:t>
            </a:r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lựa chọn vật liệu làm thủ công, cần chọn loại có tính chất phù hợp, an toàn, không độc hại và tận dụng vật liệu tái chế.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771</Words>
  <Application>Microsoft Office PowerPoint</Application>
  <PresentationFormat>Custom</PresentationFormat>
  <Paragraphs>95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275</cp:revision>
  <dcterms:created xsi:type="dcterms:W3CDTF">2022-07-10T01:37:20Z</dcterms:created>
  <dcterms:modified xsi:type="dcterms:W3CDTF">2024-01-18T07:32:11Z</dcterms:modified>
</cp:coreProperties>
</file>