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5" r:id="rId2"/>
    <p:sldId id="257" r:id="rId3"/>
    <p:sldId id="295" r:id="rId4"/>
    <p:sldId id="289" r:id="rId5"/>
    <p:sldId id="294" r:id="rId6"/>
    <p:sldId id="296" r:id="rId7"/>
    <p:sldId id="268" r:id="rId8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8DFE8"/>
    <a:srgbClr val="FFDB69"/>
    <a:srgbClr val="FF3399"/>
    <a:srgbClr val="FFCC2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55" d="100"/>
          <a:sy n="55" d="100"/>
        </p:scale>
        <p:origin x="618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382085" y="1143000"/>
            <a:ext cx="1003726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200" b="1" smtClean="0">
                <a:solidFill>
                  <a:srgbClr val="002060"/>
                </a:solidFill>
                <a:latin typeface="Times New Roman" pitchFamily="18" charset="0"/>
              </a:rPr>
              <a:t>……</a:t>
            </a:r>
            <a:endParaRPr lang="en-US" altLang="en-US" sz="3200" b="1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496219" y="4963047"/>
            <a:ext cx="13500099" cy="1437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LÀM ĐỒ DÙNG HỌC TẬP (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T3)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510691" y="2971800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6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225" y="6497052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6049872" y="1790699"/>
            <a:ext cx="46792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4595019" y="7051969"/>
            <a:ext cx="6934199" cy="1330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:……………………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3600" b="1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Lớp: </a:t>
            </a:r>
            <a:r>
              <a:rPr lang="en-US" sz="3600" i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………………</a:t>
            </a:r>
            <a:endParaRPr lang="en-US" sz="4800" i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7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về đồ dùng học tập 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319" y="304800"/>
            <a:ext cx="14249400" cy="845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(T3)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774" y="1894512"/>
            <a:ext cx="152115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bày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13420"/>
          <a:stretch/>
        </p:blipFill>
        <p:spPr>
          <a:xfrm>
            <a:off x="2610914" y="3013564"/>
            <a:ext cx="10744200" cy="236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6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T3)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661137" y="1608917"/>
            <a:ext cx="7837730" cy="76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Lập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bảng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AutoShape 2" descr="Tổng Hợp Những Hình Mặt Cười Đẹp, Vui Nhộn Hài Hước, Đẹp, Tải Hình Nền Độ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4" descr="Tổng Hợp Những Hình Mặt Cười Đẹp, Vui Nhộn Hài Hước, Đẹp, Tải Hình Nền Độ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3803594"/>
              </p:ext>
            </p:extLst>
          </p:nvPr>
        </p:nvGraphicFramePr>
        <p:xfrm>
          <a:off x="1051719" y="2743200"/>
          <a:ext cx="14173199" cy="45719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15000">
                  <a:extLst>
                    <a:ext uri="{9D8B030D-6E8A-4147-A177-3AD203B41FA5}">
                      <a16:colId xmlns:a16="http://schemas.microsoft.com/office/drawing/2014/main" val="3140973525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6654128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3953268701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4004394447"/>
                    </a:ext>
                  </a:extLst>
                </a:gridCol>
              </a:tblGrid>
              <a:tr h="761999">
                <a:tc gridSpan="4">
                  <a:txBody>
                    <a:bodyPr/>
                    <a:lstStyle/>
                    <a:p>
                      <a:pPr algn="ctr"/>
                      <a:r>
                        <a:rPr lang="en-US" sz="3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</a:t>
                      </a:r>
                      <a:r>
                        <a:rPr lang="en-US" sz="3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ĐÁNH GIÁ SẢN PHẨM</a:t>
                      </a:r>
                      <a:endParaRPr lang="en-US" sz="3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0719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2750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thẳng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465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850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Chắc</a:t>
                      </a:r>
                      <a:r>
                        <a:rPr lang="en-US" sz="4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chắn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3603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Vạch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4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4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476964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5966" y="3558575"/>
            <a:ext cx="685801" cy="6827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48853" y="3429000"/>
            <a:ext cx="1029730" cy="9726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4719" y="3458492"/>
            <a:ext cx="974571" cy="81214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19783" y="4293011"/>
            <a:ext cx="685801" cy="6827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33919" y="5661504"/>
            <a:ext cx="1029730" cy="9726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24718" y="6503055"/>
            <a:ext cx="974571" cy="8121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58840" y="5074094"/>
            <a:ext cx="685801" cy="68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236910" y="0"/>
            <a:ext cx="5492209" cy="930735"/>
            <a:chOff x="4539228" y="172432"/>
            <a:chExt cx="5399539" cy="930735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399539" cy="930735"/>
              <a:chOff x="4539228" y="172432"/>
              <a:chExt cx="5399539" cy="93073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399539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6718466" y="641502"/>
                <a:ext cx="2055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CÔNG NGHỆ</a:t>
                </a: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759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5586649" y="907368"/>
            <a:ext cx="6324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Bài 8: LÀM ĐỒ DÙNG HỌC TẬP (T3)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46492" y="1504455"/>
            <a:ext cx="1002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sản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1133"/>
          <a:stretch/>
        </p:blipFill>
        <p:spPr>
          <a:xfrm>
            <a:off x="1734614" y="2422171"/>
            <a:ext cx="12496800" cy="2046260"/>
          </a:xfrm>
          <a:prstGeom prst="rect">
            <a:avLst/>
          </a:prstGeom>
        </p:spPr>
      </p:pic>
      <p:pic>
        <p:nvPicPr>
          <p:cNvPr id="3074" name="Picture 2" descr="Đồ dùng học tập | Cách làm thước kẻ bằng giấy | Sáng Tạo Thủ Công -  Tudienphapluat.n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t="33869" r="15150" b="7874"/>
          <a:stretch/>
        </p:blipFill>
        <p:spPr bwMode="auto">
          <a:xfrm>
            <a:off x="2023784" y="4643092"/>
            <a:ext cx="12877800" cy="370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59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19" y="990600"/>
            <a:ext cx="14706600" cy="7458075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5090319" y="3124200"/>
            <a:ext cx="4953000" cy="2895600"/>
          </a:xfrm>
          <a:prstGeom prst="wedgeEllipseCallout">
            <a:avLst>
              <a:gd name="adj1" fmla="val -67738"/>
              <a:gd name="adj2" fmla="val 40015"/>
            </a:avLst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Đánh</a:t>
            </a:r>
            <a:r>
              <a:rPr kumimoji="0" lang="en-US" sz="60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giá</a:t>
            </a:r>
            <a:r>
              <a:rPr kumimoji="0" lang="en-US" sz="6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  Chia </a:t>
            </a:r>
            <a:r>
              <a:rPr kumimoji="0" lang="en-US" sz="6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cs typeface="Times New Roman" pitchFamily="18" charset="0"/>
              </a:rPr>
              <a:t>sẻ</a:t>
            </a:r>
            <a:endParaRPr kumimoji="0" lang="en-US" sz="60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8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168</Words>
  <Application>Microsoft Office PowerPoint</Application>
  <PresentationFormat>Custom</PresentationFormat>
  <Paragraphs>41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262</cp:revision>
  <dcterms:created xsi:type="dcterms:W3CDTF">2022-07-10T01:37:20Z</dcterms:created>
  <dcterms:modified xsi:type="dcterms:W3CDTF">2022-08-10T17:22:52Z</dcterms:modified>
</cp:coreProperties>
</file>