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302" r:id="rId4"/>
    <p:sldId id="303" r:id="rId5"/>
    <p:sldId id="304" r:id="rId6"/>
    <p:sldId id="305" r:id="rId7"/>
    <p:sldId id="306" r:id="rId8"/>
    <p:sldId id="301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4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5" y="3785584"/>
            <a:ext cx="6847134" cy="46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9212"/>
              </p:ext>
            </p:extLst>
          </p:nvPr>
        </p:nvGraphicFramePr>
        <p:xfrm>
          <a:off x="8345075" y="4088461"/>
          <a:ext cx="7051430" cy="445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1396">
                  <a:extLst>
                    <a:ext uri="{9D8B030D-6E8A-4147-A177-3AD203B41FA5}">
                      <a16:colId xmlns:a16="http://schemas.microsoft.com/office/drawing/2014/main" val="3960975792"/>
                    </a:ext>
                  </a:extLst>
                </a:gridCol>
                <a:gridCol w="1849450">
                  <a:extLst>
                    <a:ext uri="{9D8B030D-6E8A-4147-A177-3AD203B41FA5}">
                      <a16:colId xmlns:a16="http://schemas.microsoft.com/office/drawing/2014/main" val="2401869185"/>
                    </a:ext>
                  </a:extLst>
                </a:gridCol>
                <a:gridCol w="1823673">
                  <a:extLst>
                    <a:ext uri="{9D8B030D-6E8A-4147-A177-3AD203B41FA5}">
                      <a16:colId xmlns:a16="http://schemas.microsoft.com/office/drawing/2014/main" val="3248909460"/>
                    </a:ext>
                  </a:extLst>
                </a:gridCol>
                <a:gridCol w="1536911">
                  <a:extLst>
                    <a:ext uri="{9D8B030D-6E8A-4147-A177-3AD203B41FA5}">
                      <a16:colId xmlns:a16="http://schemas.microsoft.com/office/drawing/2014/main" val="1295653842"/>
                    </a:ext>
                  </a:extLst>
                </a:gridCol>
              </a:tblGrid>
              <a:tr h="101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12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1045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29926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92954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088186" y="3324734"/>
            <a:ext cx="648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63141"/>
              </p:ext>
            </p:extLst>
          </p:nvPr>
        </p:nvGraphicFramePr>
        <p:xfrm>
          <a:off x="6153700" y="3617121"/>
          <a:ext cx="9353142" cy="4833895"/>
        </p:xfrm>
        <a:graphic>
          <a:graphicData uri="http://schemas.openxmlformats.org/drawingml/2006/table">
            <a:tbl>
              <a:tblPr firstRow="1" firstCol="1" bandRow="1"/>
              <a:tblGrid>
                <a:gridCol w="2208471">
                  <a:extLst>
                    <a:ext uri="{9D8B030D-6E8A-4147-A177-3AD203B41FA5}">
                      <a16:colId xmlns:a16="http://schemas.microsoft.com/office/drawing/2014/main" val="3960975792"/>
                    </a:ext>
                  </a:extLst>
                </a:gridCol>
                <a:gridCol w="2572512">
                  <a:extLst>
                    <a:ext uri="{9D8B030D-6E8A-4147-A177-3AD203B41FA5}">
                      <a16:colId xmlns:a16="http://schemas.microsoft.com/office/drawing/2014/main" val="2401869185"/>
                    </a:ext>
                  </a:extLst>
                </a:gridCol>
                <a:gridCol w="2590959">
                  <a:extLst>
                    <a:ext uri="{9D8B030D-6E8A-4147-A177-3AD203B41FA5}">
                      <a16:colId xmlns:a16="http://schemas.microsoft.com/office/drawing/2014/main" val="324890946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95653842"/>
                    </a:ext>
                  </a:extLst>
                </a:gridCol>
              </a:tblGrid>
              <a:tr h="829553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12"/>
                  </a:ext>
                </a:extLst>
              </a:tr>
              <a:tr h="151569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1045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baseline="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29926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9295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967119" y="3084226"/>
            <a:ext cx="3330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8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" y="4180326"/>
            <a:ext cx="5004395" cy="42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104207">
            <a:off x="3404631" y="42646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104207">
            <a:off x="1329316" y="4304165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104207">
            <a:off x="3404632" y="5791621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1104207">
            <a:off x="1628616" y="5820110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104207">
            <a:off x="3449562" y="71077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104207">
            <a:off x="1329316" y="7133633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5854" y="4528389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8180" y="6113718"/>
            <a:ext cx="215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nhật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610" y="7529116"/>
            <a:ext cx="2114278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9119" y="4381198"/>
            <a:ext cx="29570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6cm.</a:t>
            </a:r>
          </a:p>
          <a:p>
            <a:pPr algn="ctr" defTabSz="914400">
              <a:lnSpc>
                <a:spcPct val="115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rộng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1cm</a:t>
            </a:r>
            <a:r>
              <a:rPr lang="en-US" sz="140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1400" b="1" dirty="0">
              <a:solidFill>
                <a:prstClr val="black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1501" y="6283044"/>
            <a:ext cx="144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15 cm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86634" y="7367642"/>
            <a:ext cx="2315593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04855" y="4528388"/>
            <a:ext cx="187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Nền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endParaRPr lang="en-US" sz="2800" dirty="0" smtClean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11593" y="5930918"/>
            <a:ext cx="172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xen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kẽ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31051" y="7432275"/>
            <a:ext cx="1885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đen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0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2" y="251014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20" y="3323487"/>
            <a:ext cx="5978768" cy="55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813719" y="3784621"/>
            <a:ext cx="7543800" cy="17689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B67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	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làm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biển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báo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yêu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cầu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về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màu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sắc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hình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dạng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kích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thước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biển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báo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như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thế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nào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?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1813719" y="6019800"/>
            <a:ext cx="7315200" cy="1910829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sản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phẩm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Đúng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chính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xác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màu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sắc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hình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kích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thước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" y="5759236"/>
            <a:ext cx="1038225" cy="771525"/>
          </a:xfrm>
          <a:prstGeom prst="rect">
            <a:avLst/>
          </a:prstGeom>
        </p:spPr>
      </p:pic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7" y="2133600"/>
            <a:ext cx="13639862" cy="3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60671" y="5759236"/>
            <a:ext cx="13917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38710"/>
              </p:ext>
            </p:extLst>
          </p:nvPr>
        </p:nvGraphicFramePr>
        <p:xfrm>
          <a:off x="1660671" y="6934200"/>
          <a:ext cx="13335648" cy="1706354"/>
        </p:xfrm>
        <a:graphic>
          <a:graphicData uri="http://schemas.openxmlformats.org/drawingml/2006/table">
            <a:tbl>
              <a:tblPr firstRow="1" firstCol="1" bandRow="1"/>
              <a:tblGrid>
                <a:gridCol w="4445216">
                  <a:extLst>
                    <a:ext uri="{9D8B030D-6E8A-4147-A177-3AD203B41FA5}">
                      <a16:colId xmlns:a16="http://schemas.microsoft.com/office/drawing/2014/main" val="194420130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val="74021692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val="2047038526"/>
                    </a:ext>
                  </a:extLst>
                </a:gridCol>
              </a:tblGrid>
              <a:tr h="65386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>
                          <a:effectLst/>
                          <a:latin typeface="UTM Avo" panose="02040603050506020204" pitchFamily="18" charset="0"/>
                        </a:rPr>
                        <a:t>Số lượng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266276"/>
                  </a:ext>
                </a:extLst>
              </a:tr>
              <a:tr h="561761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Giấy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đỏ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  <a:ea typeface="+mn-ea"/>
                        </a:rPr>
                        <a:t>01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108742"/>
                  </a:ext>
                </a:extLst>
              </a:tr>
              <a:tr h="460774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7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và dụng cụ.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71" y="2004738"/>
            <a:ext cx="1363986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6519" y="4928105"/>
            <a:ext cx="1440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36716"/>
              </p:ext>
            </p:extLst>
          </p:nvPr>
        </p:nvGraphicFramePr>
        <p:xfrm>
          <a:off x="1335342" y="5996179"/>
          <a:ext cx="14401799" cy="2887034"/>
        </p:xfrm>
        <a:graphic>
          <a:graphicData uri="http://schemas.openxmlformats.org/drawingml/2006/table">
            <a:tbl>
              <a:tblPr firstRow="1" firstCol="1" bandRow="1"/>
              <a:tblGrid>
                <a:gridCol w="2927195">
                  <a:extLst>
                    <a:ext uri="{9D8B030D-6E8A-4147-A177-3AD203B41FA5}">
                      <a16:colId xmlns:a16="http://schemas.microsoft.com/office/drawing/2014/main" val="3539074552"/>
                    </a:ext>
                  </a:extLst>
                </a:gridCol>
                <a:gridCol w="6322741">
                  <a:extLst>
                    <a:ext uri="{9D8B030D-6E8A-4147-A177-3AD203B41FA5}">
                      <a16:colId xmlns:a16="http://schemas.microsoft.com/office/drawing/2014/main" val="2926119910"/>
                    </a:ext>
                  </a:extLst>
                </a:gridCol>
                <a:gridCol w="5151863">
                  <a:extLst>
                    <a:ext uri="{9D8B030D-6E8A-4147-A177-3AD203B41FA5}">
                      <a16:colId xmlns:a16="http://schemas.microsoft.com/office/drawing/2014/main" val="2963550842"/>
                    </a:ext>
                  </a:extLst>
                </a:gridCol>
              </a:tblGrid>
              <a:tr h="462819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lượng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93442"/>
                  </a:ext>
                </a:extLst>
              </a:tr>
              <a:tr h="1200432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30557"/>
                  </a:ext>
                </a:extLst>
              </a:tr>
              <a:tr h="70514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03578"/>
                  </a:ext>
                </a:extLst>
              </a:tr>
              <a:tr h="44785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0294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98454" y="6553200"/>
            <a:ext cx="550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thủ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compa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kẻ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7942" y="6488566"/>
            <a:ext cx="5029199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134" y="7698977"/>
            <a:ext cx="4032448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Que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3355" y="7776185"/>
            <a:ext cx="479636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que,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740" y="8301250"/>
            <a:ext cx="411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nặn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25983" y="832149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thanh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543</Words>
  <Application>Microsoft Office PowerPoint</Application>
  <PresentationFormat>Custom</PresentationFormat>
  <Paragraphs>104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SimSun</vt:lpstr>
      <vt:lpstr>Arial</vt:lpstr>
      <vt:lpstr>Calibri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</cp:lastModifiedBy>
  <cp:revision>271</cp:revision>
  <dcterms:created xsi:type="dcterms:W3CDTF">2022-07-10T01:37:20Z</dcterms:created>
  <dcterms:modified xsi:type="dcterms:W3CDTF">2022-08-12T14:08:25Z</dcterms:modified>
</cp:coreProperties>
</file>