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7" r:id="rId3"/>
    <p:sldId id="302" r:id="rId4"/>
    <p:sldId id="309" r:id="rId5"/>
    <p:sldId id="303" r:id="rId6"/>
    <p:sldId id="310" r:id="rId7"/>
    <p:sldId id="311" r:id="rId8"/>
    <p:sldId id="312" r:id="rId9"/>
    <p:sldId id="313" r:id="rId10"/>
    <p:sldId id="307" r:id="rId11"/>
    <p:sldId id="301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7" y="13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9: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BIỂN BÁO GIAO THÔNG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sản phẩm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03" y="3293955"/>
            <a:ext cx="1388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đánh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gợi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99" y="4343400"/>
            <a:ext cx="1295742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19674" y="133022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0777" y="1929829"/>
            <a:ext cx="14194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6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319" y="2742957"/>
            <a:ext cx="1388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63" y="4122287"/>
            <a:ext cx="10896599" cy="43063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4736" y="3535570"/>
            <a:ext cx="1388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kính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6cm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thủ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4)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70719" y="1262272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0777" y="1961361"/>
            <a:ext cx="14194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6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319" y="2706778"/>
            <a:ext cx="1388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61" y="3684155"/>
            <a:ext cx="14480905" cy="42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3118703"/>
            <a:ext cx="14173200" cy="5305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8582" y="2269333"/>
            <a:ext cx="1388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4" y="2895600"/>
            <a:ext cx="14406394" cy="52651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1340" y="2078202"/>
            <a:ext cx="1388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1340" y="2078202"/>
            <a:ext cx="1388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2971800"/>
            <a:ext cx="1506019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0319" y="5562600"/>
            <a:ext cx="1388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69617" y="6112206"/>
            <a:ext cx="13335000" cy="2871895"/>
            <a:chOff x="1169617" y="6112206"/>
            <a:chExt cx="13335000" cy="28718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9617" y="6112206"/>
              <a:ext cx="13335000" cy="287189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37519" y="6781800"/>
              <a:ext cx="51816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0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1340" y="2078202"/>
            <a:ext cx="1388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71923" y="2971800"/>
            <a:ext cx="11771192" cy="5586046"/>
            <a:chOff x="2097418" y="2948354"/>
            <a:chExt cx="11771192" cy="55860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7418" y="2948354"/>
              <a:ext cx="11771192" cy="54885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119519" y="7315200"/>
              <a:ext cx="3505200" cy="121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1340" y="2078202"/>
            <a:ext cx="1388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66119" y="3048000"/>
            <a:ext cx="12954000" cy="5486400"/>
            <a:chOff x="1966119" y="3048000"/>
            <a:chExt cx="12954000" cy="5486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6119" y="3048000"/>
              <a:ext cx="12954000" cy="5486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47319" y="3048000"/>
              <a:ext cx="533400" cy="1066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44186" y="3048000"/>
              <a:ext cx="575333" cy="1066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13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358</Words>
  <Application>Microsoft Office PowerPoint</Application>
  <PresentationFormat>Custom</PresentationFormat>
  <Paragraphs>56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</cp:lastModifiedBy>
  <cp:revision>275</cp:revision>
  <dcterms:created xsi:type="dcterms:W3CDTF">2022-07-10T01:37:20Z</dcterms:created>
  <dcterms:modified xsi:type="dcterms:W3CDTF">2022-08-10T14:12:52Z</dcterms:modified>
</cp:coreProperties>
</file>