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3" r:id="rId3"/>
    <p:sldId id="269" r:id="rId4"/>
    <p:sldId id="258" r:id="rId5"/>
    <p:sldId id="271" r:id="rId6"/>
    <p:sldId id="274" r:id="rId7"/>
    <p:sldId id="260" r:id="rId8"/>
    <p:sldId id="261" r:id="rId9"/>
    <p:sldId id="275" r:id="rId10"/>
    <p:sldId id="276" r:id="rId11"/>
    <p:sldId id="262" r:id="rId12"/>
    <p:sldId id="277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5"/>
    <a:srgbClr val="FFF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>
      <p:cViewPr varScale="1">
        <p:scale>
          <a:sx n="108" d="100"/>
          <a:sy n="108" d="100"/>
        </p:scale>
        <p:origin x="17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025D1-BB87-4428-AF75-2CE121EA94C8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3AD4E-33B2-4125-ACB1-2AE5E31A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3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6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1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2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7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7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8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4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B7205-7292-4072-AF8B-271A312596A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7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tags" Target="../tags/tag3.xml"/><Relationship Id="rId7" Type="http://schemas.openxmlformats.org/officeDocument/2006/relationships/image" Target="../media/image19.jpeg"/><Relationship Id="rId12" Type="http://schemas.openxmlformats.org/officeDocument/2006/relationships/audio" Target="NUL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23.gif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2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lớp 1 năm 2020 -2021 knttvcs\ảnh tiếng việt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081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BÀI 65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ÔN TẬP VÀ KỂ CHUYỆN</a:t>
            </a:r>
          </a:p>
        </p:txBody>
      </p:sp>
    </p:spTree>
    <p:extLst>
      <p:ext uri="{BB962C8B-B14F-4D97-AF65-F5344CB8AC3E}">
        <p14:creationId xmlns:p14="http://schemas.microsoft.com/office/powerpoint/2010/main" val="22418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4478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919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152401"/>
            <a:ext cx="34290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 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00" y="9144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547" y="1828800"/>
            <a:ext cx="691125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6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700089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86040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2442143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4894807" y="1295400"/>
            <a:ext cx="4249193" cy="2590800"/>
          </a:xfrm>
          <a:prstGeom prst="wedgeEllipseCallout">
            <a:avLst>
              <a:gd name="adj1" fmla="val -52312"/>
              <a:gd name="adj2" fmla="val 9458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GÆp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vËt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l¹,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qu¸t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to: Sao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ngươi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thÊy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ta mµ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kh«ng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cói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®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Çu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chµo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h¶?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" y="762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6182"/>
            <a:ext cx="4666207" cy="485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9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7700" y="762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9652"/>
            <a:ext cx="4636486" cy="502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4180609" y="1219200"/>
            <a:ext cx="4991100" cy="2057400"/>
          </a:xfrm>
          <a:prstGeom prst="wedgeEllipseCallout">
            <a:avLst>
              <a:gd name="adj1" fmla="val -38636"/>
              <a:gd name="adj2" fmla="val 15301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V×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löa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®· ®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èt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ch¸y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xÐm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l«ng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cña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525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7700" y="762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78131"/>
            <a:ext cx="4906010" cy="484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4876799" y="1582944"/>
            <a:ext cx="4294909" cy="2057400"/>
          </a:xfrm>
          <a:prstGeom prst="wedgeEllipseCallout">
            <a:avLst>
              <a:gd name="adj1" fmla="val -59604"/>
              <a:gd name="adj2" fmla="val 14627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tưởng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mưa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nÐm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sái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vµo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m×nh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500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7700" y="762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519842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4629149" y="2590800"/>
            <a:ext cx="4542559" cy="2057400"/>
          </a:xfrm>
          <a:prstGeom prst="wedgeEllipseCallout">
            <a:avLst>
              <a:gd name="adj1" fmla="val -54801"/>
              <a:gd name="adj2" fmla="val 10587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Tho¸t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n¹n,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c¶m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thÊy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xÊu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vµ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kh«ng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cßn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tÝnh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hung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h¨ng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n÷a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92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6826937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1" y="1882914"/>
            <a:ext cx="46672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2416314"/>
            <a:ext cx="46672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None/>
            </a:pP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1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0"/>
            <a:ext cx="6915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306116" y="1857377"/>
            <a:ext cx="657225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3225405" y="0"/>
            <a:ext cx="2530078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69877"/>
            <a:ext cx="16573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086100"/>
            <a:ext cx="57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-96838"/>
            <a:ext cx="5715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22" y="358140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71475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19" y="244477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22" y="3579815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66" y="5210177"/>
            <a:ext cx="942976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380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34748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>
                <a:latin typeface=".VnAvant" pitchFamily="34" charset="0"/>
              </a:rPr>
              <a:t>KiÓm</a:t>
            </a:r>
            <a:r>
              <a:rPr lang="en-US" dirty="0">
                <a:latin typeface=".VnAvant" pitchFamily="34" charset="0"/>
              </a:rPr>
              <a:t> </a:t>
            </a:r>
            <a:r>
              <a:rPr lang="en-US" dirty="0" err="1">
                <a:latin typeface=".VnAvant" pitchFamily="34" charset="0"/>
              </a:rPr>
              <a:t>tra</a:t>
            </a:r>
            <a:r>
              <a:rPr lang="en-US" dirty="0">
                <a:latin typeface=".VnAvant" pitchFamily="34" charset="0"/>
              </a:rPr>
              <a:t> </a:t>
            </a:r>
            <a:r>
              <a:rPr lang="en-US" dirty="0" err="1">
                <a:latin typeface=".VnAvant" pitchFamily="34" charset="0"/>
              </a:rPr>
              <a:t>bµi</a:t>
            </a:r>
            <a:r>
              <a:rPr lang="en-US" dirty="0">
                <a:latin typeface=".VnAvant" pitchFamily="34" charset="0"/>
              </a:rPr>
              <a:t> </a:t>
            </a:r>
            <a:r>
              <a:rPr lang="en-US" dirty="0" err="1">
                <a:latin typeface=".VnAvant" pitchFamily="34" charset="0"/>
              </a:rPr>
              <a:t>cò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.VnAvant" pitchFamily="34" charset="0"/>
              </a:rPr>
              <a:t>§</a:t>
            </a:r>
            <a:r>
              <a:rPr lang="en-US" sz="3600" b="1" u="sng" dirty="0" err="1">
                <a:latin typeface=".VnAvant" pitchFamily="34" charset="0"/>
              </a:rPr>
              <a:t>äc</a:t>
            </a:r>
            <a:r>
              <a:rPr lang="en-US" sz="3600" b="1" u="sng" dirty="0">
                <a:latin typeface=".VnAvant" pitchFamily="34" charset="0"/>
              </a:rPr>
              <a:t> </a:t>
            </a:r>
            <a:r>
              <a:rPr lang="en-US" sz="3600" b="1" u="sng" dirty="0" err="1">
                <a:latin typeface=".VnAvant" pitchFamily="34" charset="0"/>
              </a:rPr>
              <a:t>tõ</a:t>
            </a:r>
            <a:r>
              <a:rPr lang="en-US" sz="3600" b="1" u="sng" dirty="0">
                <a:latin typeface=".VnAvant" pitchFamily="34" charset="0"/>
              </a:rPr>
              <a:t>:</a:t>
            </a:r>
          </a:p>
          <a:p>
            <a:r>
              <a:rPr lang="en-US" sz="3600" dirty="0" err="1">
                <a:latin typeface=".VnAvant" pitchFamily="34" charset="0"/>
              </a:rPr>
              <a:t>kÝnh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yªu</a:t>
            </a:r>
            <a:r>
              <a:rPr lang="en-US" sz="3600" dirty="0">
                <a:latin typeface=".VnAvant" pitchFamily="34" charset="0"/>
              </a:rPr>
              <a:t>       </a:t>
            </a:r>
            <a:r>
              <a:rPr lang="en-US" sz="3600" dirty="0" err="1">
                <a:latin typeface=".VnAvant" pitchFamily="34" charset="0"/>
              </a:rPr>
              <a:t>buæi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chiÒu</a:t>
            </a:r>
            <a:r>
              <a:rPr lang="en-US" sz="3600" dirty="0">
                <a:latin typeface=".VnAvant" pitchFamily="34" charset="0"/>
              </a:rPr>
              <a:t>      </a:t>
            </a:r>
            <a:r>
              <a:rPr lang="en-US" sz="3600" dirty="0" err="1">
                <a:latin typeface=".VnAvant" pitchFamily="34" charset="0"/>
              </a:rPr>
              <a:t>ch¶y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xiÕt</a:t>
            </a:r>
            <a:r>
              <a:rPr lang="en-US" sz="3600" b="1" dirty="0">
                <a:latin typeface=".VnAvant" pitchFamily="34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182" y="36576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.VnAvant" pitchFamily="34" charset="0"/>
              </a:rPr>
              <a:t>§</a:t>
            </a:r>
            <a:r>
              <a:rPr lang="en-US" sz="3600" b="1" u="sng" dirty="0" err="1">
                <a:latin typeface=".VnAvant" pitchFamily="34" charset="0"/>
              </a:rPr>
              <a:t>äc</a:t>
            </a:r>
            <a:r>
              <a:rPr lang="en-US" sz="3600" b="1" u="sng" dirty="0">
                <a:latin typeface=".VnAvant" pitchFamily="34" charset="0"/>
              </a:rPr>
              <a:t> </a:t>
            </a:r>
            <a:r>
              <a:rPr lang="en-US" sz="3600" b="1" u="sng" dirty="0" err="1">
                <a:latin typeface=".VnAvant" pitchFamily="34" charset="0"/>
              </a:rPr>
              <a:t>c©u</a:t>
            </a:r>
            <a:r>
              <a:rPr lang="en-US" sz="3600" b="1" u="sng" dirty="0">
                <a:latin typeface=".VnAvant" pitchFamily="34" charset="0"/>
              </a:rPr>
              <a:t>:</a:t>
            </a:r>
          </a:p>
          <a:p>
            <a:r>
              <a:rPr lang="en-US" sz="3600" dirty="0" err="1">
                <a:latin typeface=".VnAvant" pitchFamily="34" charset="0"/>
              </a:rPr>
              <a:t>Em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yªu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s¸ch</a:t>
            </a:r>
            <a:r>
              <a:rPr lang="en-US" sz="3600" dirty="0">
                <a:latin typeface=".VnAvant" pitchFamily="34" charset="0"/>
              </a:rPr>
              <a:t>. </a:t>
            </a:r>
            <a:r>
              <a:rPr lang="en-US" sz="3600" dirty="0" err="1">
                <a:latin typeface=".VnAvant" pitchFamily="34" charset="0"/>
              </a:rPr>
              <a:t>Nhê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cã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s¸ch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em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biÕt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nhiÒu</a:t>
            </a:r>
            <a:r>
              <a:rPr lang="en-US" sz="3600" dirty="0">
                <a:latin typeface=".VnAvant" pitchFamily="34" charset="0"/>
              </a:rPr>
              <a:t> ®</a:t>
            </a:r>
            <a:r>
              <a:rPr lang="en-US" sz="3600" dirty="0" err="1">
                <a:latin typeface=".VnAvant" pitchFamily="34" charset="0"/>
              </a:rPr>
              <a:t>iÒu</a:t>
            </a:r>
            <a:r>
              <a:rPr lang="en-US" sz="3600" dirty="0">
                <a:latin typeface=".VnAvant" pitchFamily="34" charset="0"/>
              </a:rPr>
              <a:t> hay vµ </a:t>
            </a:r>
            <a:r>
              <a:rPr lang="en-US" sz="3600" dirty="0" err="1">
                <a:latin typeface=".VnAvant" pitchFamily="34" charset="0"/>
              </a:rPr>
              <a:t>bæ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Ých</a:t>
            </a:r>
            <a:r>
              <a:rPr lang="en-US" sz="3600" dirty="0"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84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533400" y="990600"/>
            <a:ext cx="1905000" cy="99059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  </a:t>
            </a:r>
            <a:r>
              <a:rPr lang="en-US" sz="4400" b="1" dirty="0">
                <a:solidFill>
                  <a:schemeClr val="tx1"/>
                </a:solidFill>
                <a:latin typeface=".VnAvant" pitchFamily="34" charset="0"/>
              </a:rPr>
              <a:t>§</a:t>
            </a:r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</a:rPr>
              <a:t>äc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28600" y="1066801"/>
            <a:ext cx="838200" cy="838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1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563808"/>
              </p:ext>
            </p:extLst>
          </p:nvPr>
        </p:nvGraphicFramePr>
        <p:xfrm>
          <a:off x="228600" y="2529840"/>
          <a:ext cx="88392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trong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tr«ng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khung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võng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viÖc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chiªn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tiÕp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tiÕng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nhiÖm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yÕn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biÕt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diÒu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yÕu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54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76200"/>
            <a:ext cx="1905000" cy="99059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  </a:t>
            </a:r>
            <a:r>
              <a:rPr lang="en-US" sz="4400" b="1" dirty="0">
                <a:solidFill>
                  <a:schemeClr val="tx1"/>
                </a:solidFill>
                <a:latin typeface=".VnAvant" pitchFamily="34" charset="0"/>
              </a:rPr>
              <a:t>§</a:t>
            </a:r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</a:rPr>
              <a:t>äc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D:\lớp 1 năm 2020 -2021 knttvcs\ảnh tiếng việt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1435"/>
            <a:ext cx="2835796" cy="36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D:\lớp 1 năm 2020 -2021 knttvcs\ảnh tiếng việt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" y="4537364"/>
            <a:ext cx="2000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7" descr="D:\lớp 1 năm 2020 -2021 knttvcs\ảnh tiếng việt\images (1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637" y="244346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8" descr="D:\lớp 1 năm 2020 -2021 knttvcs\ảnh tiếng việt\images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30033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9" descr="D:\lớp 1 năm 2020 -2021 knttvcs\ảnh tiếng việt\images (10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4714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0" descr="D:\lớp 1 năm 2020 -2021 knttvcs\ảnh tiếng việt\images (7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80" y="244346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1" descr="D:\lớp 1 năm 2020 -2021 knttvcs\ảnh tiếng việt\tải xuống (3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44346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2" descr="D:\lớp 1 năm 2020 -2021 knttvcs\ảnh tiếng việt\tải xuống (2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467620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3" descr="D:\lớp 1 năm 2020 -2021 knttvcs\ảnh tiếng việt\images (11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967" y="15240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4" descr="D:\lớp 1 năm 2020 -2021 knttvcs\ảnh tiếng việt\pngtree-purple-cartoon-exquisite-gift-box-png-image_460518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219" y="4654531"/>
            <a:ext cx="2164800" cy="21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081212" y="1976735"/>
            <a:ext cx="241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xung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phong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52400" y="6182380"/>
            <a:ext cx="2567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tiÕng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trèng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4600" y="6172200"/>
            <a:ext cx="207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xanh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biÕc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1515" y="6172200"/>
            <a:ext cx="173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yªn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tÜnh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1960" y="6172200"/>
            <a:ext cx="218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rong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biÓn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87938" y="4124980"/>
            <a:ext cx="232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Yªu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mÕn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93914" y="4034135"/>
            <a:ext cx="173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hiÓu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biÕt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2388" y="4048780"/>
            <a:ext cx="198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trïng</a:t>
            </a:r>
            <a:r>
              <a:rPr lang="en-US" sz="2800" b="1" dirty="0">
                <a:latin typeface=".VnAvant" pitchFamily="34" charset="0"/>
              </a:rPr>
              <a:t> ®</a:t>
            </a:r>
            <a:r>
              <a:rPr lang="en-US" sz="2800" b="1" dirty="0" err="1">
                <a:latin typeface=".VnAvant" pitchFamily="34" charset="0"/>
              </a:rPr>
              <a:t>iÖp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37040" y="1981200"/>
            <a:ext cx="173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Khu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rõng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13088" y="1976735"/>
            <a:ext cx="196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khiªm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tèn</a:t>
            </a:r>
            <a:endParaRPr lang="en-US" sz="2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23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700089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86040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1951502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52400" y="-152400"/>
            <a:ext cx="8991600" cy="7116762"/>
          </a:xfrm>
          <a:prstGeom prst="rect">
            <a:avLst/>
          </a:prstGeom>
          <a:solidFill>
            <a:srgbClr val="FFFFD5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.VnAvant" pitchFamily="34" charset="0"/>
              </a:rPr>
              <a:t>       </a:t>
            </a:r>
            <a:r>
              <a:rPr lang="en-US" sz="4900" dirty="0" err="1">
                <a:latin typeface=".VnAvant" pitchFamily="34" charset="0"/>
              </a:rPr>
              <a:t>Tr¸i</a:t>
            </a:r>
            <a:r>
              <a:rPr lang="en-US" sz="4900" dirty="0">
                <a:latin typeface=".VnAvant" pitchFamily="34" charset="0"/>
              </a:rPr>
              <a:t> ®</a:t>
            </a:r>
            <a:r>
              <a:rPr lang="en-US" sz="4900" dirty="0" err="1">
                <a:latin typeface=".VnAvant" pitchFamily="34" charset="0"/>
              </a:rPr>
              <a:t>Êt</a:t>
            </a:r>
            <a:r>
              <a:rPr lang="en-US" sz="4900" dirty="0">
                <a:latin typeface=".VnAvant" pitchFamily="34" charset="0"/>
              </a:rPr>
              <a:t> </a:t>
            </a:r>
            <a:r>
              <a:rPr lang="en-US" sz="4900" dirty="0" err="1">
                <a:latin typeface=".VnAvant" pitchFamily="34" charset="0"/>
              </a:rPr>
              <a:t>cña</a:t>
            </a:r>
            <a:r>
              <a:rPr lang="en-US" sz="4900" dirty="0">
                <a:latin typeface=".VnAvant" pitchFamily="34" charset="0"/>
              </a:rPr>
              <a:t> </a:t>
            </a:r>
            <a:r>
              <a:rPr lang="en-US" sz="4900" dirty="0" err="1">
                <a:latin typeface=".VnAvant" pitchFamily="34" charset="0"/>
              </a:rPr>
              <a:t>chóng</a:t>
            </a:r>
            <a:r>
              <a:rPr lang="en-US" sz="4900" dirty="0">
                <a:latin typeface=".VnAvant" pitchFamily="34" charset="0"/>
              </a:rPr>
              <a:t> ta v« </a:t>
            </a:r>
            <a:r>
              <a:rPr lang="en-US" sz="4900" dirty="0" err="1">
                <a:latin typeface=".VnAvant" pitchFamily="34" charset="0"/>
              </a:rPr>
              <a:t>cïng</a:t>
            </a:r>
            <a:r>
              <a:rPr lang="en-US" sz="4900" dirty="0">
                <a:latin typeface=".VnAvant" pitchFamily="34" charset="0"/>
              </a:rPr>
              <a:t> </a:t>
            </a:r>
            <a:r>
              <a:rPr lang="en-US" sz="4900" dirty="0" err="1">
                <a:latin typeface=".VnAvant" pitchFamily="34" charset="0"/>
              </a:rPr>
              <a:t>réng</a:t>
            </a:r>
            <a:r>
              <a:rPr lang="en-US" sz="4900" dirty="0">
                <a:latin typeface=".VnAvant" pitchFamily="34" charset="0"/>
              </a:rPr>
              <a:t> </a:t>
            </a:r>
            <a:r>
              <a:rPr lang="en-US" sz="4900" dirty="0" err="1">
                <a:latin typeface=".VnAvant" pitchFamily="34" charset="0"/>
              </a:rPr>
              <a:t>lín</a:t>
            </a:r>
            <a:r>
              <a:rPr lang="en-US" sz="4900" dirty="0">
                <a:latin typeface=".VnAvant" pitchFamily="34" charset="0"/>
              </a:rPr>
              <a:t>. </a:t>
            </a:r>
            <a:r>
              <a:rPr lang="en-US" sz="4900" dirty="0" err="1">
                <a:latin typeface=".VnAvant" pitchFamily="34" charset="0"/>
              </a:rPr>
              <a:t>Nói</a:t>
            </a:r>
            <a:r>
              <a:rPr lang="en-US" sz="4900" dirty="0">
                <a:latin typeface=".VnAvant" pitchFamily="34" charset="0"/>
              </a:rPr>
              <a:t> </a:t>
            </a:r>
            <a:r>
              <a:rPr lang="en-US" sz="4900" dirty="0" err="1">
                <a:latin typeface=".VnAvant" pitchFamily="34" charset="0"/>
              </a:rPr>
              <a:t>rõng</a:t>
            </a:r>
            <a:r>
              <a:rPr lang="en-US" sz="4900" dirty="0">
                <a:latin typeface=".VnAvant" pitchFamily="34" charset="0"/>
              </a:rPr>
              <a:t> </a:t>
            </a:r>
            <a:r>
              <a:rPr lang="en-US" sz="4900" dirty="0" err="1">
                <a:latin typeface=".VnAvant" pitchFamily="34" charset="0"/>
              </a:rPr>
              <a:t>trïng</a:t>
            </a:r>
            <a:r>
              <a:rPr lang="en-US" sz="4900" dirty="0">
                <a:latin typeface=".VnAvant" pitchFamily="34" charset="0"/>
              </a:rPr>
              <a:t> ®</a:t>
            </a:r>
            <a:r>
              <a:rPr lang="en-US" sz="4900" dirty="0" err="1">
                <a:latin typeface=".VnAvant" pitchFamily="34" charset="0"/>
              </a:rPr>
              <a:t>iÖp</a:t>
            </a:r>
            <a:r>
              <a:rPr lang="en-US" sz="4900" dirty="0">
                <a:latin typeface=".VnAvant" pitchFamily="34" charset="0"/>
              </a:rPr>
              <a:t>. §</a:t>
            </a:r>
            <a:r>
              <a:rPr lang="en-US" sz="4900" dirty="0" err="1">
                <a:latin typeface=".VnAvant" pitchFamily="34" charset="0"/>
              </a:rPr>
              <a:t>ång</a:t>
            </a:r>
            <a:r>
              <a:rPr lang="en-US" sz="4900" dirty="0">
                <a:latin typeface=".VnAvant" pitchFamily="34" charset="0"/>
              </a:rPr>
              <a:t> </a:t>
            </a:r>
            <a:r>
              <a:rPr lang="en-US" sz="4900" dirty="0" err="1">
                <a:latin typeface=".VnAvant" pitchFamily="34" charset="0"/>
              </a:rPr>
              <a:t>xanh</a:t>
            </a:r>
            <a:r>
              <a:rPr lang="en-US" sz="4900" dirty="0">
                <a:latin typeface=".VnAvant" pitchFamily="34" charset="0"/>
              </a:rPr>
              <a:t> </a:t>
            </a:r>
            <a:r>
              <a:rPr lang="en-US" sz="4900" dirty="0" err="1">
                <a:latin typeface=".VnAvant" pitchFamily="34" charset="0"/>
              </a:rPr>
              <a:t>bao</a:t>
            </a:r>
            <a:r>
              <a:rPr lang="en-US" sz="4900" dirty="0">
                <a:latin typeface=".VnAvant" pitchFamily="34" charset="0"/>
              </a:rPr>
              <a:t> la. </a:t>
            </a:r>
            <a:r>
              <a:rPr lang="en-US" sz="4900" dirty="0" err="1">
                <a:latin typeface=".VnAvant" pitchFamily="34" charset="0"/>
              </a:rPr>
              <a:t>BÇu</a:t>
            </a:r>
            <a:r>
              <a:rPr lang="en-US" sz="4900" dirty="0">
                <a:latin typeface=".VnAvant" pitchFamily="34" charset="0"/>
              </a:rPr>
              <a:t> </a:t>
            </a:r>
            <a:r>
              <a:rPr lang="en-US" sz="4900" dirty="0" err="1">
                <a:latin typeface=".VnAvant" pitchFamily="34" charset="0"/>
              </a:rPr>
              <a:t>trêi</a:t>
            </a:r>
            <a:r>
              <a:rPr lang="en-US" sz="4900" dirty="0">
                <a:latin typeface=".VnAvant" pitchFamily="34" charset="0"/>
              </a:rPr>
              <a:t> </a:t>
            </a:r>
            <a:r>
              <a:rPr lang="en-US" sz="4900" dirty="0" err="1">
                <a:latin typeface=".VnAvant" pitchFamily="34" charset="0"/>
              </a:rPr>
              <a:t>cao</a:t>
            </a:r>
            <a:r>
              <a:rPr lang="en-US" sz="4900" dirty="0">
                <a:latin typeface=".VnAvant" pitchFamily="34" charset="0"/>
              </a:rPr>
              <a:t> </a:t>
            </a:r>
            <a:r>
              <a:rPr lang="en-US" sz="4900" dirty="0" err="1">
                <a:latin typeface=".VnAvant" pitchFamily="34" charset="0"/>
              </a:rPr>
              <a:t>réng</a:t>
            </a:r>
            <a:r>
              <a:rPr lang="en-US" sz="4900" dirty="0">
                <a:latin typeface=".VnAvant" pitchFamily="34" charset="0"/>
              </a:rPr>
              <a:t>. </a:t>
            </a:r>
            <a:r>
              <a:rPr lang="en-US" sz="4900" dirty="0" err="1">
                <a:latin typeface=".VnAvant" pitchFamily="34" charset="0"/>
              </a:rPr>
              <a:t>BiÓn</a:t>
            </a:r>
            <a:r>
              <a:rPr lang="en-US" sz="4900" dirty="0">
                <a:latin typeface=".VnAvant" pitchFamily="34" charset="0"/>
              </a:rPr>
              <a:t> c¶ </a:t>
            </a:r>
            <a:r>
              <a:rPr lang="en-US" sz="4900" dirty="0" err="1">
                <a:latin typeface=".VnAvant" pitchFamily="34" charset="0"/>
              </a:rPr>
              <a:t>mªnh</a:t>
            </a:r>
            <a:r>
              <a:rPr lang="en-US" sz="4900" dirty="0">
                <a:latin typeface=".VnAvant" pitchFamily="34" charset="0"/>
              </a:rPr>
              <a:t> </a:t>
            </a:r>
            <a:r>
              <a:rPr lang="en-US" sz="4900" dirty="0" err="1">
                <a:latin typeface=".VnAvant" pitchFamily="34" charset="0"/>
              </a:rPr>
              <a:t>m«ng</a:t>
            </a:r>
            <a:r>
              <a:rPr lang="en-US" sz="4900" dirty="0">
                <a:latin typeface=".VnAvant" pitchFamily="34" charset="0"/>
              </a:rPr>
              <a:t>. </a:t>
            </a:r>
            <a:r>
              <a:rPr lang="en-US" sz="4900" dirty="0" err="1">
                <a:latin typeface=".VnAvant" pitchFamily="34" charset="0"/>
              </a:rPr>
              <a:t>Sù</a:t>
            </a:r>
            <a:r>
              <a:rPr lang="en-US" sz="4900" dirty="0">
                <a:latin typeface=".VnAvant" pitchFamily="34" charset="0"/>
              </a:rPr>
              <a:t> </a:t>
            </a:r>
            <a:r>
              <a:rPr lang="en-US" sz="4900" dirty="0" err="1">
                <a:latin typeface=".VnAvant" pitchFamily="34" charset="0"/>
              </a:rPr>
              <a:t>sèng</a:t>
            </a:r>
            <a:r>
              <a:rPr lang="en-US" sz="4900" dirty="0">
                <a:latin typeface=".VnAvant" pitchFamily="34" charset="0"/>
              </a:rPr>
              <a:t> </a:t>
            </a:r>
            <a:r>
              <a:rPr lang="en-US" sz="4900" dirty="0" err="1">
                <a:latin typeface=".VnAvant" pitchFamily="34" charset="0"/>
              </a:rPr>
              <a:t>kh«ng</a:t>
            </a:r>
            <a:r>
              <a:rPr lang="en-US" sz="4900" dirty="0">
                <a:latin typeface=".VnAvant" pitchFamily="34" charset="0"/>
              </a:rPr>
              <a:t> </a:t>
            </a:r>
            <a:r>
              <a:rPr lang="en-US" sz="4900" dirty="0" err="1">
                <a:latin typeface=".VnAvant" pitchFamily="34" charset="0"/>
              </a:rPr>
              <a:t>ngõng</a:t>
            </a:r>
            <a:r>
              <a:rPr lang="en-US" sz="4900" dirty="0">
                <a:latin typeface=".VnAvant" pitchFamily="34" charset="0"/>
              </a:rPr>
              <a:t> </a:t>
            </a:r>
            <a:r>
              <a:rPr lang="en-US" sz="4900" dirty="0" err="1">
                <a:latin typeface=".VnAvant" pitchFamily="34" charset="0"/>
              </a:rPr>
              <a:t>sinh</a:t>
            </a:r>
            <a:r>
              <a:rPr lang="en-US" sz="4900" dirty="0">
                <a:latin typeface=".VnAvant" pitchFamily="34" charset="0"/>
              </a:rPr>
              <a:t> </a:t>
            </a:r>
            <a:r>
              <a:rPr lang="en-US" sz="4900" dirty="0" err="1">
                <a:latin typeface=".VnAvant" pitchFamily="34" charset="0"/>
              </a:rPr>
              <a:t>s«i</a:t>
            </a:r>
            <a:r>
              <a:rPr lang="en-US" sz="4900" dirty="0">
                <a:latin typeface=".VnAvant" pitchFamily="34" charset="0"/>
              </a:rPr>
              <a:t>, </a:t>
            </a:r>
            <a:r>
              <a:rPr lang="en-US" sz="4900" dirty="0" err="1">
                <a:latin typeface=".VnAvant" pitchFamily="34" charset="0"/>
              </a:rPr>
              <a:t>n¶y</a:t>
            </a:r>
            <a:r>
              <a:rPr lang="en-US" sz="4900" dirty="0">
                <a:latin typeface=".VnAvant" pitchFamily="34" charset="0"/>
              </a:rPr>
              <a:t> </a:t>
            </a:r>
            <a:r>
              <a:rPr lang="en-US" sz="4900" dirty="0" err="1">
                <a:latin typeface=".VnAvant" pitchFamily="34" charset="0"/>
              </a:rPr>
              <a:t>në</a:t>
            </a:r>
            <a:r>
              <a:rPr lang="en-US" sz="4900" dirty="0">
                <a:latin typeface=".VnAvant" pitchFamily="34" charset="0"/>
              </a:rPr>
              <a:t>. </a:t>
            </a:r>
            <a:r>
              <a:rPr lang="en-US" sz="4900" dirty="0" err="1">
                <a:latin typeface=".VnAvant" pitchFamily="34" charset="0"/>
              </a:rPr>
              <a:t>Chóng</a:t>
            </a:r>
            <a:r>
              <a:rPr lang="en-US" sz="4900" dirty="0">
                <a:latin typeface=".VnAvant" pitchFamily="34" charset="0"/>
              </a:rPr>
              <a:t> ta </a:t>
            </a:r>
            <a:r>
              <a:rPr lang="en-US" sz="4900" dirty="0" err="1">
                <a:latin typeface=".VnAvant" pitchFamily="34" charset="0"/>
              </a:rPr>
              <a:t>cÇn</a:t>
            </a:r>
            <a:r>
              <a:rPr lang="en-US" sz="4900" dirty="0">
                <a:latin typeface=".VnAvant" pitchFamily="34" charset="0"/>
              </a:rPr>
              <a:t> </a:t>
            </a:r>
            <a:r>
              <a:rPr lang="en-US" sz="4900" dirty="0" err="1">
                <a:latin typeface=".VnAvant" pitchFamily="34" charset="0"/>
              </a:rPr>
              <a:t>biÕt</a:t>
            </a:r>
            <a:r>
              <a:rPr lang="en-US" sz="4900" dirty="0">
                <a:latin typeface=".VnAvant" pitchFamily="34" charset="0"/>
              </a:rPr>
              <a:t> </a:t>
            </a:r>
            <a:r>
              <a:rPr lang="en-US" sz="4900" dirty="0" err="1">
                <a:latin typeface=".VnAvant" pitchFamily="34" charset="0"/>
              </a:rPr>
              <a:t>yªu</a:t>
            </a:r>
            <a:r>
              <a:rPr lang="en-US" sz="4900" dirty="0">
                <a:latin typeface=".VnAvant" pitchFamily="34" charset="0"/>
              </a:rPr>
              <a:t> </a:t>
            </a:r>
            <a:r>
              <a:rPr lang="en-US" sz="4900" dirty="0" err="1">
                <a:latin typeface=".VnAvant" pitchFamily="34" charset="0"/>
              </a:rPr>
              <a:t>quý</a:t>
            </a:r>
            <a:r>
              <a:rPr lang="en-US" sz="4900" dirty="0">
                <a:latin typeface=".VnAvant" pitchFamily="34" charset="0"/>
              </a:rPr>
              <a:t>, </a:t>
            </a:r>
            <a:r>
              <a:rPr lang="en-US" sz="4900" dirty="0" err="1">
                <a:latin typeface=".VnAvant" pitchFamily="34" charset="0"/>
              </a:rPr>
              <a:t>gi</a:t>
            </a:r>
            <a:r>
              <a:rPr lang="en-US" sz="4900" dirty="0">
                <a:latin typeface=".VnAvant" pitchFamily="34" charset="0"/>
              </a:rPr>
              <a:t>÷ </a:t>
            </a:r>
            <a:r>
              <a:rPr lang="en-US" sz="4900" dirty="0" err="1">
                <a:latin typeface=".VnAvant" pitchFamily="34" charset="0"/>
              </a:rPr>
              <a:t>g×n</a:t>
            </a:r>
            <a:r>
              <a:rPr lang="en-US" sz="4900" dirty="0">
                <a:latin typeface=".VnAvant" pitchFamily="34" charset="0"/>
              </a:rPr>
              <a:t> vµ </a:t>
            </a:r>
            <a:r>
              <a:rPr lang="en-US" sz="4900" dirty="0" err="1">
                <a:latin typeface=".VnAvant" pitchFamily="34" charset="0"/>
              </a:rPr>
              <a:t>b¶o</a:t>
            </a:r>
            <a:r>
              <a:rPr lang="en-US" sz="4900" dirty="0">
                <a:latin typeface=".VnAvant" pitchFamily="34" charset="0"/>
              </a:rPr>
              <a:t> </a:t>
            </a:r>
            <a:r>
              <a:rPr lang="en-US" sz="4900" dirty="0" err="1">
                <a:latin typeface=".VnAvant" pitchFamily="34" charset="0"/>
              </a:rPr>
              <a:t>vÖ</a:t>
            </a:r>
            <a:r>
              <a:rPr lang="en-US" sz="4900" dirty="0">
                <a:latin typeface=".VnAvant" pitchFamily="34" charset="0"/>
              </a:rPr>
              <a:t> </a:t>
            </a:r>
            <a:r>
              <a:rPr lang="en-US" sz="4900" dirty="0" err="1">
                <a:latin typeface=".VnAvant" pitchFamily="34" charset="0"/>
              </a:rPr>
              <a:t>sù</a:t>
            </a:r>
            <a:r>
              <a:rPr lang="en-US" sz="4900" dirty="0">
                <a:latin typeface=".VnAvant" pitchFamily="34" charset="0"/>
              </a:rPr>
              <a:t> </a:t>
            </a:r>
            <a:r>
              <a:rPr lang="en-US" sz="4900" dirty="0" err="1">
                <a:latin typeface=".VnAvant" pitchFamily="34" charset="0"/>
              </a:rPr>
              <a:t>sèng</a:t>
            </a:r>
            <a:r>
              <a:rPr lang="en-US" sz="4900" dirty="0">
                <a:latin typeface=".VnAvant" pitchFamily="34" charset="0"/>
              </a:rPr>
              <a:t> </a:t>
            </a:r>
            <a:r>
              <a:rPr lang="en-US" sz="4900" dirty="0" err="1">
                <a:latin typeface=".VnAvant" pitchFamily="34" charset="0"/>
              </a:rPr>
              <a:t>trªn</a:t>
            </a:r>
            <a:r>
              <a:rPr lang="en-US" sz="4900" dirty="0">
                <a:latin typeface=".VnAvant" pitchFamily="34" charset="0"/>
              </a:rPr>
              <a:t> </a:t>
            </a:r>
            <a:r>
              <a:rPr lang="en-US" sz="4900" dirty="0" err="1">
                <a:latin typeface=".VnAvant" pitchFamily="34" charset="0"/>
              </a:rPr>
              <a:t>tr¸i</a:t>
            </a:r>
            <a:r>
              <a:rPr lang="en-US" sz="4900" dirty="0">
                <a:latin typeface=".VnAvant" pitchFamily="34" charset="0"/>
              </a:rPr>
              <a:t> ®</a:t>
            </a:r>
            <a:r>
              <a:rPr lang="en-US" sz="4900" dirty="0" err="1">
                <a:latin typeface=".VnAvant" pitchFamily="34" charset="0"/>
              </a:rPr>
              <a:t>Êt</a:t>
            </a:r>
            <a:r>
              <a:rPr lang="en-US" sz="4900" dirty="0">
                <a:latin typeface=".VnAvant" pitchFamily="34" charset="0"/>
              </a:rPr>
              <a:t> </a:t>
            </a:r>
            <a:r>
              <a:rPr lang="en-US" sz="4900" dirty="0" err="1">
                <a:latin typeface=".VnAvant" pitchFamily="34" charset="0"/>
              </a:rPr>
              <a:t>nµy</a:t>
            </a:r>
            <a:r>
              <a:rPr lang="en-US" sz="4900" dirty="0"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2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1"/>
            <a:ext cx="19050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  </a:t>
            </a:r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</a:rPr>
              <a:t>viÕt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201174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001 4 hàng 2 ô ly" pitchFamily="34" charset="0"/>
              </a:rPr>
              <a:t>Cánh</a:t>
            </a:r>
            <a:r>
              <a:rPr lang="en-US" sz="4400" dirty="0">
                <a:latin typeface="HP001 4 hàng 2 ô ly" pitchFamily="34" charset="0"/>
              </a:rPr>
              <a:t> </a:t>
            </a:r>
            <a:r>
              <a:rPr lang="en-US" sz="4400" dirty="0" err="1">
                <a:latin typeface="HP001 4 hàng 2 ô ly" pitchFamily="34" charset="0"/>
              </a:rPr>
              <a:t>diều</a:t>
            </a:r>
            <a:r>
              <a:rPr lang="en-US" sz="4400" dirty="0">
                <a:latin typeface="HP001 4 hàng 2 ô ly" pitchFamily="34" charset="0"/>
              </a:rPr>
              <a:t> </a:t>
            </a:r>
            <a:r>
              <a:rPr lang="en-US" sz="4400" dirty="0" err="1">
                <a:latin typeface="HP001 4 hàng 2 ô ly" pitchFamily="34" charset="0"/>
              </a:rPr>
              <a:t>chao</a:t>
            </a:r>
            <a:r>
              <a:rPr lang="en-US" sz="4400" dirty="0">
                <a:latin typeface="HP001 4 hàng 2 ô ly" pitchFamily="34" charset="0"/>
              </a:rPr>
              <a:t> </a:t>
            </a:r>
            <a:r>
              <a:rPr lang="en-US" sz="4400" dirty="0" err="1">
                <a:latin typeface="HP001 4 hàng 2 ô ly" pitchFamily="34" charset="0"/>
              </a:rPr>
              <a:t>liệng</a:t>
            </a:r>
            <a:r>
              <a:rPr lang="en-US" sz="4400" dirty="0">
                <a:latin typeface="HP001 4 hàng 2 ô ly" pitchFamily="34" charset="0"/>
              </a:rPr>
              <a:t> </a:t>
            </a:r>
            <a:r>
              <a:rPr lang="en-US" sz="4400" dirty="0" err="1">
                <a:latin typeface="HP001 4 hàng 2 ô ly" pitchFamily="34" charset="0"/>
              </a:rPr>
              <a:t>trên</a:t>
            </a:r>
            <a:r>
              <a:rPr lang="en-US" sz="4400" dirty="0">
                <a:latin typeface="HP001 4 hàng 2 ô ly" pitchFamily="34" charset="0"/>
              </a:rPr>
              <a:t> </a:t>
            </a:r>
            <a:r>
              <a:rPr lang="en-US" sz="4400" dirty="0" err="1">
                <a:latin typeface="HP001 4 hàng 2 ô ly" pitchFamily="34" charset="0"/>
              </a:rPr>
              <a:t>bầu</a:t>
            </a:r>
            <a:r>
              <a:rPr lang="en-US" sz="4400" dirty="0">
                <a:latin typeface="HP001 4 hàng 2 ô ly" pitchFamily="34" charset="0"/>
              </a:rPr>
              <a:t> </a:t>
            </a:r>
            <a:r>
              <a:rPr lang="en-US" sz="4400" dirty="0" err="1">
                <a:latin typeface="HP001 4 hàng 2 ô ly" pitchFamily="34" charset="0"/>
              </a:rPr>
              <a:t>trời</a:t>
            </a:r>
            <a:r>
              <a:rPr lang="en-US" sz="4400" dirty="0">
                <a:latin typeface="HP001 4 hàng 2 ô ly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434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1766834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350</Words>
  <Application>Microsoft Office PowerPoint</Application>
  <PresentationFormat>On-screen Show (4:3)</PresentationFormat>
  <Paragraphs>60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.VnAvant</vt:lpstr>
      <vt:lpstr>Arial</vt:lpstr>
      <vt:lpstr>Calibri</vt:lpstr>
      <vt:lpstr>HP001 4 hàng 2 ô ly</vt:lpstr>
      <vt:lpstr>Times New Roman</vt:lpstr>
      <vt:lpstr>Wingdings</vt:lpstr>
      <vt:lpstr>Office Theme</vt:lpstr>
      <vt:lpstr>BÀI 65 ÔN TẬP VÀ KỂ CHUYỆN</vt:lpstr>
      <vt:lpstr>PowerPoint Presentation</vt:lpstr>
      <vt:lpstr>KiÓm tra bµi cò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65 ÔN TẬP VÀ KỂ CHUYỆN</dc:title>
  <dc:creator>ADMIN</dc:creator>
  <cp:lastModifiedBy>Admin</cp:lastModifiedBy>
  <cp:revision>14</cp:revision>
  <dcterms:created xsi:type="dcterms:W3CDTF">2020-08-18T02:48:04Z</dcterms:created>
  <dcterms:modified xsi:type="dcterms:W3CDTF">2025-12-05T03:19:02Z</dcterms:modified>
</cp:coreProperties>
</file>