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5B46-B35C-4A76-B0E9-01DA6647944B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9F04-10AD-4660-8155-D21DCA28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B989-32C8-4B2E-8C4C-09366F252BE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3.xml"/><Relationship Id="rId7" Type="http://schemas.openxmlformats.org/officeDocument/2006/relationships/image" Target="../media/image14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8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2142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26438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64880" cy="660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03"/>
            <a:ext cx="4283592" cy="29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ớp 1 năm 2020 -2021 knttvcs\ảnh tiếng việt\tải xuống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4227"/>
            <a:ext cx="428359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lớp 1 năm 2020 -2021 knttvcs\ảnh tiếng việt\tải xuống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893476"/>
            <a:ext cx="3948545" cy="29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lớp 1 năm 2020 -2021 knttvcs\ảnh tiếng việt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95400"/>
            <a:ext cx="4048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0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6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con </a:t>
            </a:r>
            <a:r>
              <a:rPr lang="en-US" sz="3600" dirty="0" err="1">
                <a:latin typeface=".VnAvant" pitchFamily="34" charset="0"/>
              </a:rPr>
              <a:t>ong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b«ng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hoa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hÝ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höng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Nh­÷ng</a:t>
            </a:r>
            <a:r>
              <a:rPr lang="en-US" sz="3600" dirty="0">
                <a:latin typeface=".VnAvant" pitchFamily="34" charset="0"/>
              </a:rPr>
              <a:t> con </a:t>
            </a:r>
            <a:r>
              <a:rPr lang="en-US" sz="3600" dirty="0" err="1">
                <a:latin typeface=".VnAvant" pitchFamily="34" charset="0"/>
              </a:rPr>
              <a:t>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ch¨m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chØ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hót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mËt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hoa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1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0916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8325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2743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thiÕc</a:t>
            </a:r>
            <a:r>
              <a:rPr lang="en-US" sz="3200" b="1" dirty="0">
                <a:latin typeface=".VnAvant" pitchFamily="34" charset="0"/>
              </a:rPr>
              <a:t>               </a:t>
            </a:r>
            <a:r>
              <a:rPr lang="en-US" sz="3200" b="1" dirty="0" err="1">
                <a:latin typeface=".VnAvant" pitchFamily="34" charset="0"/>
              </a:rPr>
              <a:t>tiÖc</a:t>
            </a:r>
            <a:r>
              <a:rPr lang="en-US" sz="3200" b="1" dirty="0">
                <a:latin typeface=".VnAvant" pitchFamily="34" charset="0"/>
              </a:rPr>
              <a:t>                </a:t>
            </a:r>
            <a:r>
              <a:rPr lang="en-US" sz="3200" b="1" dirty="0" err="1">
                <a:latin typeface=".VnAvant" pitchFamily="34" charset="0"/>
              </a:rPr>
              <a:t>xiÕc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iÖn</a:t>
            </a:r>
            <a:r>
              <a:rPr lang="en-US" sz="3200" b="1" dirty="0">
                <a:latin typeface=".VnAvant" pitchFamily="34" charset="0"/>
              </a:rPr>
              <a:t>                </a:t>
            </a:r>
            <a:r>
              <a:rPr lang="en-US" sz="3200" b="1" dirty="0" err="1">
                <a:latin typeface=".VnAvant" pitchFamily="34" charset="0"/>
              </a:rPr>
              <a:t>kiÕn</a:t>
            </a:r>
            <a:r>
              <a:rPr lang="en-US" sz="3200" b="1" dirty="0">
                <a:latin typeface=".VnAvant" pitchFamily="34" charset="0"/>
              </a:rPr>
              <a:t>               </a:t>
            </a:r>
            <a:r>
              <a:rPr lang="en-US" sz="3200" b="1" dirty="0" err="1">
                <a:latin typeface=".VnAvant" pitchFamily="34" charset="0"/>
              </a:rPr>
              <a:t>thiÖn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diÖp</a:t>
            </a:r>
            <a:r>
              <a:rPr lang="en-US" sz="3200" b="1" dirty="0">
                <a:latin typeface=".VnAvant" pitchFamily="34" charset="0"/>
              </a:rPr>
              <a:t>                </a:t>
            </a:r>
            <a:r>
              <a:rPr lang="en-US" sz="3200" b="1" dirty="0" err="1">
                <a:latin typeface=".VnAvant" pitchFamily="34" charset="0"/>
              </a:rPr>
              <a:t>thiÕp</a:t>
            </a:r>
            <a:r>
              <a:rPr lang="en-US" sz="3200" b="1" dirty="0">
                <a:latin typeface=".VnAvant" pitchFamily="34" charset="0"/>
              </a:rPr>
              <a:t>              </a:t>
            </a:r>
            <a:r>
              <a:rPr lang="en-US" sz="3200" b="1" dirty="0" err="1">
                <a:latin typeface=".VnAvant" pitchFamily="34" charset="0"/>
              </a:rPr>
              <a:t>tiÖp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biÕc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1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bê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biÓn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Sß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iÖp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4495800"/>
            <a:ext cx="2614613" cy="16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4572000"/>
            <a:ext cx="2529471" cy="15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4602476"/>
            <a:ext cx="2582180" cy="150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37640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iêc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iên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iêp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sò</a:t>
            </a:r>
            <a:r>
              <a:rPr lang="en-US" sz="9600" dirty="0">
                <a:latin typeface="HP001 4 hàng 2 ô ly" pitchFamily="34" charset="0"/>
              </a:rPr>
              <a:t> </a:t>
            </a:r>
            <a:r>
              <a:rPr lang="en-US" sz="9600" dirty="0" err="1">
                <a:latin typeface="HP001 4 hàng 2 ô ly" pitchFamily="34" charset="0"/>
              </a:rPr>
              <a:t>điệp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9545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9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4400" dirty="0" err="1">
                <a:latin typeface=".VnAvant" pitchFamily="34" charset="0"/>
              </a:rPr>
              <a:t>VÞnh</a:t>
            </a:r>
            <a:r>
              <a:rPr lang="en-US" sz="4400" dirty="0">
                <a:latin typeface=".VnAvant" pitchFamily="34" charset="0"/>
              </a:rPr>
              <a:t> H¹ Long lµ </a:t>
            </a:r>
            <a:r>
              <a:rPr lang="en-US" sz="4400" dirty="0" err="1">
                <a:latin typeface=".VnAvant" pitchFamily="34" charset="0"/>
              </a:rPr>
              <a:t>mét</a:t>
            </a:r>
            <a:r>
              <a:rPr lang="en-US" sz="4400" dirty="0">
                <a:latin typeface=".VnAvant" pitchFamily="34" charset="0"/>
              </a:rPr>
              <a:t> k× </a:t>
            </a:r>
            <a:r>
              <a:rPr lang="en-US" sz="4400" dirty="0" err="1">
                <a:latin typeface=".VnAvant" pitchFamily="34" charset="0"/>
              </a:rPr>
              <a:t>quan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thiªn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nhiªn</a:t>
            </a:r>
            <a:r>
              <a:rPr lang="en-US" sz="4400" dirty="0">
                <a:latin typeface=".VnAvant" pitchFamily="34" charset="0"/>
              </a:rPr>
              <a:t>. </a:t>
            </a:r>
            <a:r>
              <a:rPr lang="en-US" sz="4400" dirty="0" err="1">
                <a:latin typeface=".VnAvant" pitchFamily="34" charset="0"/>
              </a:rPr>
              <a:t>N¬i</a:t>
            </a:r>
            <a:r>
              <a:rPr lang="en-US" sz="4400" dirty="0">
                <a:latin typeface=".VnAvant" pitchFamily="34" charset="0"/>
              </a:rPr>
              <a:t> ®©y </a:t>
            </a:r>
            <a:r>
              <a:rPr lang="en-US" sz="4400" dirty="0" err="1">
                <a:latin typeface=".VnAvant" pitchFamily="34" charset="0"/>
              </a:rPr>
              <a:t>cã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nh÷ng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hßn</a:t>
            </a:r>
            <a:r>
              <a:rPr lang="en-US" sz="4400" dirty="0">
                <a:latin typeface=".VnAvant" pitchFamily="34" charset="0"/>
              </a:rPr>
              <a:t> ®¶o </a:t>
            </a:r>
            <a:r>
              <a:rPr lang="en-US" sz="4400" dirty="0" err="1">
                <a:latin typeface=".VnAvant" pitchFamily="34" charset="0"/>
              </a:rPr>
              <a:t>lín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nhá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trïng</a:t>
            </a:r>
            <a:r>
              <a:rPr lang="en-US" sz="4400" dirty="0">
                <a:latin typeface=".VnAvant" pitchFamily="34" charset="0"/>
              </a:rPr>
              <a:t> ®</a:t>
            </a:r>
            <a:r>
              <a:rPr lang="en-US" sz="4400" dirty="0" err="1">
                <a:latin typeface=".VnAvant" pitchFamily="34" charset="0"/>
              </a:rPr>
              <a:t>iÖp</a:t>
            </a:r>
            <a:r>
              <a:rPr lang="en-US" sz="4400" dirty="0">
                <a:latin typeface=".VnAvant" pitchFamily="34" charset="0"/>
              </a:rPr>
              <a:t>, </a:t>
            </a:r>
            <a:r>
              <a:rPr lang="en-US" sz="4400" dirty="0" err="1">
                <a:latin typeface=".VnAvant" pitchFamily="34" charset="0"/>
              </a:rPr>
              <a:t>soi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bãng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trªn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mÆt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biÓn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xanh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biÕc</a:t>
            </a:r>
            <a:r>
              <a:rPr lang="en-US" sz="4400" dirty="0">
                <a:latin typeface=".VnAvant" pitchFamily="34" charset="0"/>
              </a:rPr>
              <a:t>. Du </a:t>
            </a:r>
            <a:r>
              <a:rPr lang="en-US" sz="4400" dirty="0" err="1">
                <a:latin typeface=".VnAvant" pitchFamily="34" charset="0"/>
              </a:rPr>
              <a:t>kh¸ch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thÝch</a:t>
            </a:r>
            <a:r>
              <a:rPr lang="en-US" sz="4400" dirty="0">
                <a:latin typeface=".VnAvant" pitchFamily="34" charset="0"/>
              </a:rPr>
              <a:t> ®</a:t>
            </a:r>
            <a:r>
              <a:rPr lang="en-US" sz="4400" dirty="0" err="1">
                <a:latin typeface=".VnAvant" pitchFamily="34" charset="0"/>
              </a:rPr>
              <a:t>Õn</a:t>
            </a:r>
            <a:r>
              <a:rPr lang="en-US" sz="4400" dirty="0">
                <a:latin typeface=".VnAvant" pitchFamily="34" charset="0"/>
              </a:rPr>
              <a:t> ®©y ng¾m </a:t>
            </a:r>
            <a:r>
              <a:rPr lang="en-US" sz="4400" dirty="0" err="1">
                <a:latin typeface=".VnAvant" pitchFamily="34" charset="0"/>
              </a:rPr>
              <a:t>c¶nh</a:t>
            </a:r>
            <a:r>
              <a:rPr lang="en-US" sz="4400" dirty="0">
                <a:latin typeface=".VnAvant" pitchFamily="34" charset="0"/>
              </a:rPr>
              <a:t>, t¾m </a:t>
            </a:r>
            <a:r>
              <a:rPr lang="en-US" sz="4400" dirty="0" err="1">
                <a:latin typeface=".VnAvant" pitchFamily="34" charset="0"/>
              </a:rPr>
              <a:t>m¸t</a:t>
            </a:r>
            <a:r>
              <a:rPr lang="en-US" sz="4400" dirty="0">
                <a:latin typeface=".VnAvant" pitchFamily="34" charset="0"/>
              </a:rPr>
              <a:t> vµ ®i d¹o </a:t>
            </a:r>
            <a:r>
              <a:rPr lang="en-US" sz="4400" dirty="0" err="1">
                <a:latin typeface=".VnAvant" pitchFamily="34" charset="0"/>
              </a:rPr>
              <a:t>trªn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nh÷ng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b·i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biÓn</a:t>
            </a:r>
            <a:r>
              <a:rPr lang="en-US" sz="4400" dirty="0">
                <a:latin typeface=".VnAvant" pitchFamily="34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5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192</Words>
  <Application>Microsoft Office PowerPoint</Application>
  <PresentationFormat>On-screen Show (4:3)</PresentationFormat>
  <Paragraphs>38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thế giới dưới biển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2020-08-18T12:22:49Z</dcterms:created>
  <dcterms:modified xsi:type="dcterms:W3CDTF">2025-12-02T01:37:17Z</dcterms:modified>
</cp:coreProperties>
</file>