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3727F-343F-4E9A-A4D1-49898E7C5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9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81000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.VnAvant" pitchFamily="34" charset="0"/>
              </a:rPr>
              <a:t>       </a:t>
            </a:r>
            <a:r>
              <a:rPr lang="en-US" sz="4800" dirty="0" err="1">
                <a:latin typeface=".VnAvant" pitchFamily="34" charset="0"/>
              </a:rPr>
              <a:t>Bè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cho</a:t>
            </a:r>
            <a:r>
              <a:rPr lang="en-US" sz="4800" dirty="0">
                <a:latin typeface=".VnAvant" pitchFamily="34" charset="0"/>
              </a:rPr>
              <a:t> Nam vµ </a:t>
            </a:r>
            <a:r>
              <a:rPr lang="en-US" sz="4800" dirty="0" err="1">
                <a:latin typeface=".VnAvant" pitchFamily="34" charset="0"/>
              </a:rPr>
              <a:t>em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ch¬i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th</a:t>
            </a:r>
            <a:r>
              <a:rPr lang="en-US" sz="4800" dirty="0">
                <a:latin typeface=".VnAvant" pitchFamily="34" charset="0"/>
              </a:rPr>
              <a:t>¶ </a:t>
            </a:r>
            <a:r>
              <a:rPr lang="en-US" sz="4800" dirty="0" err="1">
                <a:latin typeface=".VnAvant" pitchFamily="34" charset="0"/>
              </a:rPr>
              <a:t>diÒu</a:t>
            </a:r>
            <a:r>
              <a:rPr lang="en-US" sz="4800" dirty="0">
                <a:latin typeface=".VnAvant" pitchFamily="34" charset="0"/>
              </a:rPr>
              <a:t>. </a:t>
            </a:r>
            <a:r>
              <a:rPr lang="en-US" sz="4800" dirty="0" err="1">
                <a:latin typeface=".VnAvant" pitchFamily="34" charset="0"/>
              </a:rPr>
              <a:t>Bè</a:t>
            </a:r>
            <a:r>
              <a:rPr lang="en-US" sz="4800" dirty="0">
                <a:latin typeface=".VnAvant" pitchFamily="34" charset="0"/>
              </a:rPr>
              <a:t> d¹y Nam </a:t>
            </a:r>
            <a:r>
              <a:rPr lang="en-US" sz="4800" dirty="0" err="1">
                <a:latin typeface=".VnAvant" pitchFamily="34" charset="0"/>
              </a:rPr>
              <a:t>biÕt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c¸ch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võa</a:t>
            </a:r>
            <a:r>
              <a:rPr lang="en-US" sz="4800" dirty="0">
                <a:latin typeface=".VnAvant" pitchFamily="34" charset="0"/>
              </a:rPr>
              <a:t> ch¹y </a:t>
            </a:r>
            <a:r>
              <a:rPr lang="en-US" sz="4800" dirty="0" err="1">
                <a:latin typeface=".VnAvant" pitchFamily="34" charset="0"/>
              </a:rPr>
              <a:t>võa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kÐo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c¨ng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d©y</a:t>
            </a:r>
            <a:r>
              <a:rPr lang="en-US" sz="4800" dirty="0">
                <a:latin typeface=".VnAvant" pitchFamily="34" charset="0"/>
              </a:rPr>
              <a:t> vµ </a:t>
            </a:r>
            <a:r>
              <a:rPr lang="en-US" sz="4800" dirty="0" err="1">
                <a:latin typeface=".VnAvant" pitchFamily="34" charset="0"/>
              </a:rPr>
              <a:t>giËt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giËt</a:t>
            </a:r>
            <a:r>
              <a:rPr lang="en-US" sz="4800" dirty="0">
                <a:latin typeface=".VnAvant" pitchFamily="34" charset="0"/>
              </a:rPr>
              <a:t> ®Ó con </a:t>
            </a:r>
            <a:r>
              <a:rPr lang="en-US" sz="4800" dirty="0" err="1">
                <a:latin typeface=".VnAvant" pitchFamily="34" charset="0"/>
              </a:rPr>
              <a:t>diÒu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cã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thÓ</a:t>
            </a:r>
            <a:r>
              <a:rPr lang="en-US" sz="4800" dirty="0">
                <a:latin typeface=".VnAvant" pitchFamily="34" charset="0"/>
              </a:rPr>
              <a:t>  bay </a:t>
            </a:r>
            <a:r>
              <a:rPr lang="en-US" sz="4800" dirty="0" err="1">
                <a:latin typeface=".VnAvant" pitchFamily="34" charset="0"/>
              </a:rPr>
              <a:t>cao</a:t>
            </a:r>
            <a:r>
              <a:rPr lang="en-US" sz="4800" dirty="0">
                <a:latin typeface=".VnAvant" pitchFamily="34" charset="0"/>
              </a:rPr>
              <a:t>. </a:t>
            </a:r>
            <a:r>
              <a:rPr lang="en-US" sz="4800" dirty="0" err="1">
                <a:latin typeface=".VnAvant" pitchFamily="34" charset="0"/>
              </a:rPr>
              <a:t>Hai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anh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em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thÝch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thó</a:t>
            </a:r>
            <a:r>
              <a:rPr lang="en-US" sz="4800" dirty="0">
                <a:latin typeface=".VnAvant" pitchFamily="34" charset="0"/>
              </a:rPr>
              <a:t> ng¾m </a:t>
            </a:r>
            <a:r>
              <a:rPr lang="en-US" sz="4800" dirty="0" err="1">
                <a:latin typeface=".VnAvant" pitchFamily="34" charset="0"/>
              </a:rPr>
              <a:t>nh×n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nh÷ng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c¸nh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diÒu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sÆc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sì</a:t>
            </a:r>
            <a:r>
              <a:rPr lang="en-US" sz="4800" dirty="0">
                <a:latin typeface=".VnAvant" pitchFamily="34" charset="0"/>
              </a:rPr>
              <a:t>, ®¸</a:t>
            </a:r>
            <a:r>
              <a:rPr lang="en-US" sz="4800" dirty="0" err="1">
                <a:latin typeface=".VnAvant" pitchFamily="34" charset="0"/>
              </a:rPr>
              <a:t>ng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yªu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chao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liÖng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trªn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bÇu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trêi</a:t>
            </a:r>
            <a:r>
              <a:rPr lang="en-US" sz="4800" dirty="0">
                <a:latin typeface=".VnAvant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bay </a:t>
            </a:r>
            <a:r>
              <a:rPr lang="en-US" sz="3600" dirty="0" err="1">
                <a:latin typeface=".VnAvant" pitchFamily="34" charset="0"/>
              </a:rPr>
              <a:t>liÖng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chim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yÕn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t×m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Trong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häc</a:t>
            </a:r>
            <a:r>
              <a:rPr lang="en-US" sz="3600" dirty="0">
                <a:latin typeface=".VnAvant" pitchFamily="34" charset="0"/>
              </a:rPr>
              <a:t>, Nam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viÖc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riªng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264417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chiÕt</a:t>
            </a:r>
            <a:r>
              <a:rPr lang="en-US" sz="3200" b="1" dirty="0">
                <a:latin typeface=".VnAvant" pitchFamily="34" charset="0"/>
              </a:rPr>
              <a:t>            </a:t>
            </a:r>
            <a:r>
              <a:rPr lang="en-US" sz="3200" b="1" dirty="0" err="1">
                <a:latin typeface=".VnAvant" pitchFamily="34" charset="0"/>
              </a:rPr>
              <a:t>viÕt</a:t>
            </a:r>
            <a:r>
              <a:rPr lang="en-US" sz="3200" b="1" dirty="0">
                <a:latin typeface=".VnAvant" pitchFamily="34" charset="0"/>
              </a:rPr>
              <a:t>                  </a:t>
            </a:r>
            <a:r>
              <a:rPr lang="en-US" sz="3200" b="1" dirty="0" err="1">
                <a:latin typeface=".VnAvant" pitchFamily="34" charset="0"/>
              </a:rPr>
              <a:t>viÖt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chiÒu</a:t>
            </a:r>
            <a:r>
              <a:rPr lang="en-US" sz="3200" b="1" dirty="0">
                <a:latin typeface=".VnAvant" pitchFamily="34" charset="0"/>
              </a:rPr>
              <a:t>           </a:t>
            </a:r>
            <a:r>
              <a:rPr lang="en-US" sz="3200" b="1" dirty="0" err="1">
                <a:latin typeface=".VnAvant" pitchFamily="34" charset="0"/>
              </a:rPr>
              <a:t>diÔu</a:t>
            </a:r>
            <a:r>
              <a:rPr lang="en-US" sz="3200" b="1" dirty="0">
                <a:latin typeface=".VnAvant" pitchFamily="34" charset="0"/>
              </a:rPr>
              <a:t>                 </a:t>
            </a:r>
            <a:r>
              <a:rPr lang="en-US" sz="3200" b="1" dirty="0" err="1">
                <a:latin typeface=".VnAvant" pitchFamily="34" charset="0"/>
              </a:rPr>
              <a:t>kiÓu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              </a:t>
            </a:r>
            <a:r>
              <a:rPr lang="en-US" sz="3200" b="1" dirty="0" err="1">
                <a:latin typeface=".VnAvant" pitchFamily="34" charset="0"/>
              </a:rPr>
              <a:t>yÕu</a:t>
            </a:r>
            <a:r>
              <a:rPr lang="en-US" sz="3200" b="1" dirty="0">
                <a:latin typeface=".VnAvant" pitchFamily="34" charset="0"/>
              </a:rPr>
              <a:t>                  </a:t>
            </a:r>
            <a:r>
              <a:rPr lang="en-US" sz="3200" b="1" dirty="0" err="1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nhiÖt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iêt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iêu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yêu</a:t>
            </a:r>
            <a:r>
              <a:rPr lang="en-US" sz="9600" dirty="0">
                <a:latin typeface="HP001 4 hàng 2 ô ly" pitchFamily="34" charset="0"/>
              </a:rPr>
              <a:t> </a:t>
            </a:r>
            <a:r>
              <a:rPr lang="en-US" sz="9600" dirty="0" err="1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- </a:t>
            </a:r>
            <a:r>
              <a:rPr lang="en-US" sz="4800" dirty="0" err="1"/>
              <a:t>Đọc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bài</a:t>
            </a:r>
            <a:r>
              <a:rPr lang="en-US" sz="4800" dirty="0"/>
              <a:t> ở </a:t>
            </a:r>
            <a:r>
              <a:rPr lang="en-US" sz="4800" dirty="0" err="1"/>
              <a:t>tiết</a:t>
            </a:r>
            <a:r>
              <a:rPr lang="en-US" sz="4800" dirty="0"/>
              <a:t>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188</Words>
  <Application>Microsoft Office PowerPoint</Application>
  <PresentationFormat>On-screen Show (4:3)</PresentationFormat>
  <Paragraphs>40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2020-08-18T14:45:28Z</dcterms:created>
  <dcterms:modified xsi:type="dcterms:W3CDTF">2025-12-04T07:56:44Z</dcterms:modified>
</cp:coreProperties>
</file>