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3"/>
  </p:notesMasterIdLst>
  <p:sldIdLst>
    <p:sldId id="372" r:id="rId3"/>
    <p:sldId id="357" r:id="rId4"/>
    <p:sldId id="256" r:id="rId5"/>
    <p:sldId id="377" r:id="rId6"/>
    <p:sldId id="350" r:id="rId7"/>
    <p:sldId id="378" r:id="rId8"/>
    <p:sldId id="344" r:id="rId9"/>
    <p:sldId id="369" r:id="rId10"/>
    <p:sldId id="373" r:id="rId11"/>
    <p:sldId id="343" r:id="rId12"/>
    <p:sldId id="374" r:id="rId13"/>
    <p:sldId id="375" r:id="rId14"/>
    <p:sldId id="376" r:id="rId15"/>
    <p:sldId id="360" r:id="rId16"/>
    <p:sldId id="361" r:id="rId17"/>
    <p:sldId id="258" r:id="rId18"/>
    <p:sldId id="280" r:id="rId19"/>
    <p:sldId id="278" r:id="rId20"/>
    <p:sldId id="272" r:id="rId21"/>
    <p:sldId id="26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p:scale>
          <a:sx n="50" d="100"/>
          <a:sy n="50" d="100"/>
        </p:scale>
        <p:origin x="1500" y="5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10/12/2024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25.png"/><Relationship Id="rId10" Type="http://schemas.openxmlformats.org/officeDocument/2006/relationships/image" Target="../media/image39.svg"/><Relationship Id="rId4" Type="http://schemas.openxmlformats.org/officeDocument/2006/relationships/audio" Target="../media/audio2.wav"/><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1.png"/><Relationship Id="rId12" Type="http://schemas.openxmlformats.org/officeDocument/2006/relationships/image" Target="../media/image47.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3.svg"/><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audio" Target="../media/audio1.wav"/><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30.png"/><Relationship Id="rId14" Type="http://schemas.openxmlformats.org/officeDocument/2006/relationships/image" Target="../media/image49.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xmlns=""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xmlns=""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640</Words>
  <Application>Microsoft Office PowerPoint</Application>
  <PresentationFormat>On-screen Show (16:9)</PresentationFormat>
  <Paragraphs>53</Paragraphs>
  <Slides>20</Slides>
  <Notes>11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20</vt:i4>
      </vt:variant>
    </vt:vector>
  </HeadingPairs>
  <TitlesOfParts>
    <vt:vector size="36" baseType="lpstr">
      <vt:lpstr>#9Slide07 IcielCrocante</vt:lpstr>
      <vt:lpstr>Arial</vt:lpstr>
      <vt:lpstr>Arimo</vt:lpstr>
      <vt:lpstr>Assistant</vt:lpstr>
      <vt:lpstr>Assistant Medium</vt:lpstr>
      <vt:lpstr>Calibri</vt:lpstr>
      <vt:lpstr>Cambria</vt:lpstr>
      <vt:lpstr>Cloud Soft Bold</vt:lpstr>
      <vt:lpstr>Livvic</vt:lpstr>
      <vt:lpstr>Montserrat Bold</vt:lpstr>
      <vt:lpstr>Nunito</vt:lpstr>
      <vt:lpstr>Rajdhani</vt:lpstr>
      <vt:lpstr>Roboto Condensed Light</vt:lpstr>
      <vt:lpstr>SVN-Androgyne</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48</cp:revision>
  <dcterms:modified xsi:type="dcterms:W3CDTF">2024-10-12T08:22:33Z</dcterms:modified>
</cp:coreProperties>
</file>