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8" r:id="rId3"/>
    <p:sldId id="257" r:id="rId4"/>
    <p:sldId id="262" r:id="rId5"/>
    <p:sldId id="261" r:id="rId6"/>
    <p:sldId id="449" r:id="rId7"/>
    <p:sldId id="450" r:id="rId8"/>
    <p:sldId id="433" r:id="rId9"/>
    <p:sldId id="451" r:id="rId10"/>
    <p:sldId id="452" r:id="rId11"/>
    <p:sldId id="453" r:id="rId12"/>
    <p:sldId id="454" r:id="rId13"/>
    <p:sldId id="456" r:id="rId14"/>
    <p:sldId id="455" r:id="rId15"/>
    <p:sldId id="457" r:id="rId16"/>
    <p:sldId id="44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1" d="100"/>
          <a:sy n="51" d="100"/>
        </p:scale>
        <p:origin x="-816"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44D8E5E5-F277-62AC-95A3-245ABE9CC9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 xmlns:a16="http://schemas.microsoft.com/office/drawing/2014/main" id="{C7764765-5CBE-6030-7BC1-85B89981B3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 xmlns:a16="http://schemas.microsoft.com/office/drawing/2014/main" id="{10816B53-4923-E308-D313-B49E25FB83A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 xmlns:a16="http://schemas.microsoft.com/office/drawing/2014/main" id="{B6425C27-1460-69DD-8954-53C412B320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dirty="0" err="1" smtClean="0">
                  <a:solidFill>
                    <a:srgbClr val="000000"/>
                  </a:solidFill>
                  <a:ea typeface="Open Sans" panose="020B0606030504020204" pitchFamily="34" charset="0"/>
                  <a:cs typeface="Open Sans" panose="020B0606030504020204" pitchFamily="34" charset="0"/>
                </a:rPr>
                <a:t>Trình</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tự</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miêu</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tả</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miêu</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tả</a:t>
              </a:r>
              <a:r>
                <a:rPr lang="en-US" sz="2400" dirty="0" smtClean="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theo</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trình</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tự</a:t>
              </a:r>
              <a:r>
                <a:rPr lang="en-US" sz="2400" dirty="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thời</a:t>
              </a:r>
              <a:r>
                <a:rPr lang="en-US" sz="2400" dirty="0" smtClean="0">
                  <a:solidFill>
                    <a:srgbClr val="000000"/>
                  </a:solidFill>
                  <a:ea typeface="Open Sans" panose="020B0606030504020204" pitchFamily="34" charset="0"/>
                  <a:cs typeface="Open Sans" panose="020B0606030504020204" pitchFamily="34" charset="0"/>
                </a:rPr>
                <a:t> </a:t>
              </a:r>
              <a:r>
                <a:rPr lang="en-US" sz="2400" dirty="0" err="1" smtClean="0">
                  <a:solidFill>
                    <a:srgbClr val="000000"/>
                  </a:solidFill>
                  <a:ea typeface="Open Sans" panose="020B0606030504020204" pitchFamily="34" charset="0"/>
                  <a:cs typeface="Open Sans" panose="020B0606030504020204" pitchFamily="34" charset="0"/>
                </a:rPr>
                <a:t>gian</a:t>
              </a:r>
              <a:r>
                <a:rPr lang="en-US" sz="2400" dirty="0" smtClean="0">
                  <a:solidFill>
                    <a:srgbClr val="000000"/>
                  </a:solidFill>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CDFEC63-6033-DB3B-EA12-251BCD6BFC8F}"/>
              </a:ext>
            </a:extLst>
          </p:cNvPr>
          <p:cNvSpPr/>
          <p:nvPr/>
        </p:nvSpPr>
        <p:spPr>
          <a:xfrm>
            <a:off x="1764960" y="2571766"/>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TextBox 14">
              <a:extLst>
                <a:ext uri="{FF2B5EF4-FFF2-40B4-BE49-F238E27FC236}">
                  <a16:creationId xmlns=""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9" name="TextBox 18">
              <a:extLst>
                <a:ext uri="{FF2B5EF4-FFF2-40B4-BE49-F238E27FC236}">
                  <a16:creationId xmlns=""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 xmlns:a16="http://schemas.microsoft.com/office/drawing/2014/main" id="{EAF2EF52-EB7D-A247-C746-29C367BFF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A7553AD-F667-C5AD-414E-961E2CE20DC4}"/>
              </a:ext>
            </a:extLst>
          </p:cNvPr>
          <p:cNvPicPr>
            <a:picLocks noChangeAspect="1"/>
          </p:cNvPicPr>
          <p:nvPr/>
        </p:nvPicPr>
        <p:blipFill>
          <a:blip r:embed="rId2"/>
          <a:stretch>
            <a:fillRect/>
          </a:stretch>
        </p:blipFill>
        <p:spPr>
          <a:xfrm>
            <a:off x="3305483" y="1007756"/>
            <a:ext cx="5551122" cy="4527809"/>
          </a:xfrm>
          <a:prstGeom prst="rect">
            <a:avLst/>
          </a:prstGeom>
        </p:spPr>
      </p:pic>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40E7AAA-246D-6C83-4342-EE88F065F0D2}"/>
              </a:ext>
            </a:extLst>
          </p:cNvPr>
          <p:cNvPicPr>
            <a:picLocks noChangeAspect="1"/>
          </p:cNvPicPr>
          <p:nvPr/>
        </p:nvPicPr>
        <p:blipFill>
          <a:blip r:embed="rId2"/>
          <a:stretch>
            <a:fillRect/>
          </a:stretch>
        </p:blipFill>
        <p:spPr>
          <a:xfrm>
            <a:off x="887900" y="992292"/>
            <a:ext cx="12739199" cy="3652096"/>
          </a:xfrm>
          <a:prstGeom prst="rect">
            <a:avLst/>
          </a:prstGeom>
        </p:spPr>
      </p:pic>
      <p:pic>
        <p:nvPicPr>
          <p:cNvPr id="3" name="图片 9">
            <a:extLst>
              <a:ext uri="{FF2B5EF4-FFF2-40B4-BE49-F238E27FC236}">
                <a16:creationId xmlns="" xmlns:a16="http://schemas.microsoft.com/office/drawing/2014/main" id="{ABEF1F8D-AABC-FF46-A405-E7E854514D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957" y="4023358"/>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 xmlns:a16="http://schemas.microsoft.com/office/drawing/2014/main" id="{CF930D5E-118F-CB39-0C42-7854B7F0ED0C}"/>
              </a:ext>
            </a:extLst>
          </p:cNvPr>
          <p:cNvGrpSpPr/>
          <p:nvPr>
            <p:custDataLst>
              <p:tags r:id="rId1"/>
            </p:custDataLst>
          </p:nvPr>
        </p:nvGrpSpPr>
        <p:grpSpPr>
          <a:xfrm>
            <a:off x="5235999" y="1410768"/>
            <a:ext cx="1373060" cy="4866149"/>
            <a:chOff x="5482742" y="1222082"/>
            <a:chExt cx="1373060" cy="4866149"/>
          </a:xfrm>
        </p:grpSpPr>
        <p:sp>
          <p:nvSpPr>
            <p:cNvPr id="4" name="Rectangle 98">
              <a:extLst>
                <a:ext uri="{FF2B5EF4-FFF2-40B4-BE49-F238E27FC236}">
                  <a16:creationId xmlns="" xmlns:a16="http://schemas.microsoft.com/office/drawing/2014/main" id="{B60087E6-6692-1D6F-AF26-4CC1CE5E2ED6}"/>
                </a:ext>
              </a:extLst>
            </p:cNvPr>
            <p:cNvSpPr/>
            <p:nvPr/>
          </p:nvSpPr>
          <p:spPr bwMode="auto">
            <a:xfrm>
              <a:off x="5482742"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 xmlns:a16="http://schemas.microsoft.com/office/drawing/2014/main" id="{8CC0F20A-6073-3F44-CC30-29B52FF24411}"/>
                </a:ext>
              </a:extLst>
            </p:cNvPr>
            <p:cNvSpPr/>
            <p:nvPr/>
          </p:nvSpPr>
          <p:spPr bwMode="auto">
            <a:xfrm>
              <a:off x="5733722" y="3072100"/>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 xmlns:a16="http://schemas.microsoft.com/office/drawing/2014/main" id="{7E6892DA-7802-4751-60B3-EE276BF6D3E7}"/>
              </a:ext>
            </a:extLst>
          </p:cNvPr>
          <p:cNvGrpSpPr/>
          <p:nvPr>
            <p:custDataLst>
              <p:tags r:id="rId2"/>
            </p:custDataLst>
          </p:nvPr>
        </p:nvGrpSpPr>
        <p:grpSpPr>
          <a:xfrm>
            <a:off x="202193" y="2128772"/>
            <a:ext cx="5033806" cy="1847934"/>
            <a:chOff x="7673298" y="4286528"/>
            <a:chExt cx="5033806" cy="1847934"/>
          </a:xfrm>
        </p:grpSpPr>
        <p:cxnSp>
          <p:nvCxnSpPr>
            <p:cNvPr id="19" name="Connector: Elbow 120">
              <a:extLst>
                <a:ext uri="{FF2B5EF4-FFF2-40B4-BE49-F238E27FC236}">
                  <a16:creationId xmlns="" xmlns:a16="http://schemas.microsoft.com/office/drawing/2014/main" id="{F6010A3F-E740-80F8-E30C-931BB8EA747B}"/>
                </a:ext>
              </a:extLst>
            </p:cNvPr>
            <p:cNvCxnSpPr/>
            <p:nvPr/>
          </p:nvCxnSpPr>
          <p:spPr>
            <a:xfrm>
              <a:off x="11744319" y="4684624"/>
              <a:ext cx="962785" cy="784460"/>
            </a:xfrm>
            <a:prstGeom prst="bentConnector3">
              <a:avLst>
                <a:gd name="adj1" fmla="val 51938"/>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 xmlns:a16="http://schemas.microsoft.com/office/drawing/2014/main" id="{E920F71E-1B9E-669F-BE2E-787307AF29C9}"/>
                </a:ext>
              </a:extLst>
            </p:cNvPr>
            <p:cNvGrpSpPr/>
            <p:nvPr/>
          </p:nvGrpSpPr>
          <p:grpSpPr>
            <a:xfrm>
              <a:off x="7673298" y="4286528"/>
              <a:ext cx="4071021" cy="1847934"/>
              <a:chOff x="7718302" y="1609715"/>
              <a:chExt cx="3950668" cy="1847934"/>
            </a:xfrm>
          </p:grpSpPr>
          <p:sp>
            <p:nvSpPr>
              <p:cNvPr id="21" name="TextBox 44">
                <a:extLst>
                  <a:ext uri="{FF2B5EF4-FFF2-40B4-BE49-F238E27FC236}">
                    <a16:creationId xmlns=""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4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4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4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4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40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 xmlns:a16="http://schemas.microsoft.com/office/drawing/2014/main" id="{EF4A3320-58A6-8FF1-929A-4E5A11B7D67B}"/>
                  </a:ext>
                </a:extLst>
              </p:cNvPr>
              <p:cNvSpPr txBox="1"/>
              <p:nvPr/>
            </p:nvSpPr>
            <p:spPr>
              <a:xfrm>
                <a:off x="7718303" y="2204728"/>
                <a:ext cx="3950667" cy="1252921"/>
              </a:xfrm>
              <a:prstGeom prst="rect">
                <a:avLst/>
              </a:prstGeom>
              <a:noFill/>
            </p:spPr>
            <p:txBody>
              <a:bodyPr wrap="square" lIns="0" tIns="0" rIns="0" bIns="0">
                <a:noAutofit/>
              </a:bodyPr>
              <a:lstStyle/>
              <a:p>
                <a:pPr marL="0" marR="0" lvl="0" indent="0" algn="l" defTabSz="914400" rtl="0" eaLnBrk="1" fontAlgn="auto" latinLnBrk="0" hangingPunct="1">
                  <a:spcBef>
                    <a:spcPts val="0"/>
                  </a:spcBef>
                  <a:spcAft>
                    <a:spcPts val="0"/>
                  </a:spcAft>
                  <a:buClrTx/>
                  <a:buSzTx/>
                  <a:buFontTx/>
                  <a:buNone/>
                  <a:tabLst/>
                  <a:defRPr/>
                </a:pPr>
                <a:r>
                  <a:rPr lang="en-US" altLang="zh-CN" sz="3600" dirty="0">
                    <a:latin typeface="Cambria" panose="02040503050406030204" pitchFamily="18" charset="0"/>
                    <a:ea typeface="Cambria" panose="02040503050406030204" pitchFamily="18" charset="0"/>
                    <a:cs typeface="Arial" panose="020B0604020202020204" pitchFamily="34" charset="0"/>
                  </a:rPr>
                  <a:t>C</a:t>
                </a:r>
                <a:r>
                  <a:rPr kumimoji="0" lang="vi-VN" altLang="zh-CN" sz="3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 xmlns:a16="http://schemas.microsoft.com/office/drawing/2014/main" id="{2342777D-55A4-8F28-E3FB-3CFAB2398CAB}"/>
              </a:ext>
            </a:extLst>
          </p:cNvPr>
          <p:cNvGrpSpPr/>
          <p:nvPr/>
        </p:nvGrpSpPr>
        <p:grpSpPr>
          <a:xfrm>
            <a:off x="7436794" y="2919098"/>
            <a:ext cx="4250075" cy="2804866"/>
            <a:chOff x="1154336" y="2299466"/>
            <a:chExt cx="3822572" cy="2404514"/>
          </a:xfrm>
        </p:grpSpPr>
        <p:sp>
          <p:nvSpPr>
            <p:cNvPr id="35" name="TextBox 128">
              <a:extLst>
                <a:ext uri="{FF2B5EF4-FFF2-40B4-BE49-F238E27FC236}">
                  <a16:creationId xmlns="" xmlns:a16="http://schemas.microsoft.com/office/drawing/2014/main" id="{F998CBF3-1913-BBEF-D301-B20A51B5004E}"/>
                </a:ext>
              </a:extLst>
            </p:cNvPr>
            <p:cNvSpPr txBox="1"/>
            <p:nvPr/>
          </p:nvSpPr>
          <p:spPr>
            <a:xfrm>
              <a:off x="2015803" y="2299466"/>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smtClean="0">
                  <a:solidFill>
                    <a:srgbClr val="70AD47"/>
                  </a:solidFill>
                  <a:latin typeface="Cambria" panose="02040503050406030204" pitchFamily="18" charset="0"/>
                  <a:ea typeface="Cambria" panose="02040503050406030204" pitchFamily="18" charset="0"/>
                  <a:cs typeface="Arial" panose="020B0604020202020204" pitchFamily="34" charset="0"/>
                </a:rPr>
                <a:t>Thinh</a:t>
              </a:r>
              <a:r>
                <a:rPr lang="en-US" altLang="zh-CN" sz="4000" b="1" dirty="0" smtClean="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000" b="1" dirty="0">
                  <a:solidFill>
                    <a:srgbClr val="70AD47"/>
                  </a:solidFill>
                  <a:latin typeface="Cambria" panose="02040503050406030204" pitchFamily="18" charset="0"/>
                  <a:ea typeface="Cambria" panose="02040503050406030204" pitchFamily="18" charset="0"/>
                  <a:cs typeface="Arial" panose="020B0604020202020204" pitchFamily="34" charset="0"/>
                </a:rPr>
                <a:t>(</a:t>
              </a:r>
              <a:r>
                <a:rPr lang="en-US" altLang="zh-CN" sz="40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0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0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0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0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 xmlns:a16="http://schemas.microsoft.com/office/drawing/2014/main" id="{C5474742-4021-AB35-53EB-8251A1C249CD}"/>
                </a:ext>
              </a:extLst>
            </p:cNvPr>
            <p:cNvSpPr txBox="1"/>
            <p:nvPr/>
          </p:nvSpPr>
          <p:spPr>
            <a:xfrm>
              <a:off x="1154336" y="2949654"/>
              <a:ext cx="3822572" cy="1754326"/>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không trung, nơi hoàn toàn vắng lặng.</a:t>
              </a:r>
            </a:p>
          </p:txBody>
        </p:sp>
      </p:grpSp>
      <p:cxnSp>
        <p:nvCxnSpPr>
          <p:cNvPr id="37" name="Connector: Elbow 120">
            <a:extLst>
              <a:ext uri="{FF2B5EF4-FFF2-40B4-BE49-F238E27FC236}">
                <a16:creationId xmlns="" xmlns:a16="http://schemas.microsoft.com/office/drawing/2014/main" id="{F6010A3F-E740-80F8-E30C-931BB8EA747B}"/>
              </a:ext>
            </a:extLst>
          </p:cNvPr>
          <p:cNvCxnSpPr/>
          <p:nvPr/>
        </p:nvCxnSpPr>
        <p:spPr>
          <a:xfrm>
            <a:off x="6616902" y="2621207"/>
            <a:ext cx="1135656" cy="62507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ình chữ nhật 3">
            <a:extLst>
              <a:ext uri="{FF2B5EF4-FFF2-40B4-BE49-F238E27FC236}">
                <a16:creationId xmlns="" xmlns:a16="http://schemas.microsoft.com/office/drawing/2014/main" id="{0676BE5B-328C-4801-A3A9-1020BE9E6AA3}"/>
              </a:ext>
            </a:extLst>
          </p:cNvPr>
          <p:cNvSpPr/>
          <p:nvPr/>
        </p:nvSpPr>
        <p:spPr>
          <a:xfrm>
            <a:off x="614540" y="1265192"/>
            <a:ext cx="7977115" cy="61555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srgbClr val="002060"/>
                </a:solidFill>
                <a:effectLst/>
                <a:uLnTx/>
                <a:uFillTx/>
                <a:latin typeface="Arial" panose="020B0604020202020204" pitchFamily="34" charset="0"/>
                <a:ea typeface="+mn-ea"/>
                <a:cs typeface="Arial"/>
                <a:sym typeface="Arial"/>
              </a:rPr>
              <a:t>a. Bài văn trên tả phong cảnh ở đâu?</a:t>
            </a:r>
          </a:p>
        </p:txBody>
      </p:sp>
      <p:sp>
        <p:nvSpPr>
          <p:cNvPr id="7" name="Hình chữ nhật 3">
            <a:extLst>
              <a:ext uri="{FF2B5EF4-FFF2-40B4-BE49-F238E27FC236}">
                <a16:creationId xmlns="" xmlns:a16="http://schemas.microsoft.com/office/drawing/2014/main" id="{0676BE5B-328C-4801-A3A9-1020BE9E6AA3}"/>
              </a:ext>
            </a:extLst>
          </p:cNvPr>
          <p:cNvSpPr/>
          <p:nvPr/>
        </p:nvSpPr>
        <p:spPr>
          <a:xfrm>
            <a:off x="614540" y="1911168"/>
            <a:ext cx="10582193" cy="1169551"/>
          </a:xfrm>
          <a:prstGeom prst="rect">
            <a:avLst/>
          </a:prstGeom>
          <a:noFill/>
        </p:spPr>
        <p:txBody>
          <a:bodyPr wrap="square" lIns="60960" tIns="30480" rIns="60960" bIns="30480">
            <a:spAutoFit/>
          </a:bodyPr>
          <a:lstStyle/>
          <a:p>
            <a:pPr lvl="0" algn="just" defTabSz="609630"/>
            <a:r>
              <a:rPr lang="vi-VN" sz="3600" dirty="0">
                <a:ln w="0"/>
                <a:solidFill>
                  <a:srgbClr val="002060"/>
                </a:solidFill>
                <a:latin typeface="Arial" panose="020B0604020202020204" pitchFamily="34" charset="0"/>
                <a:cs typeface="Arial"/>
                <a:sym typeface="Arial"/>
              </a:rPr>
              <a:t>b. Tìm phần mở bài, thần bài, kết bài của bài văn và nêu ý chính của từng phần.</a:t>
            </a:r>
            <a:endParaRPr kumimoji="0" lang="vi-VN" sz="3600" b="0" i="0" u="none" strike="noStrike" kern="1200" cap="none" spc="0" normalizeH="0" baseline="0" noProof="0" dirty="0">
              <a:ln w="0"/>
              <a:solidFill>
                <a:srgbClr val="002060"/>
              </a:solidFill>
              <a:effectLst/>
              <a:uLnTx/>
              <a:uFillTx/>
              <a:latin typeface="Arial" panose="020B0604020202020204" pitchFamily="34" charset="0"/>
              <a:cs typeface="Arial"/>
              <a:sym typeface="Arial"/>
            </a:endParaRPr>
          </a:p>
        </p:txBody>
      </p:sp>
      <p:sp>
        <p:nvSpPr>
          <p:cNvPr id="8" name="Hình chữ nhật 3">
            <a:extLst>
              <a:ext uri="{FF2B5EF4-FFF2-40B4-BE49-F238E27FC236}">
                <a16:creationId xmlns="" xmlns:a16="http://schemas.microsoft.com/office/drawing/2014/main" id="{0676BE5B-328C-4801-A3A9-1020BE9E6AA3}"/>
              </a:ext>
            </a:extLst>
          </p:cNvPr>
          <p:cNvSpPr/>
          <p:nvPr/>
        </p:nvSpPr>
        <p:spPr>
          <a:xfrm>
            <a:off x="614540" y="3254388"/>
            <a:ext cx="10974080" cy="1723549"/>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srgbClr val="002060"/>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sp>
        <p:nvSpPr>
          <p:cNvPr id="9" name="Hình chữ nhật 3">
            <a:extLst>
              <a:ext uri="{FF2B5EF4-FFF2-40B4-BE49-F238E27FC236}">
                <a16:creationId xmlns="" xmlns:a16="http://schemas.microsoft.com/office/drawing/2014/main" id="{0676BE5B-328C-4801-A3A9-1020BE9E6AA3}"/>
              </a:ext>
            </a:extLst>
          </p:cNvPr>
          <p:cNvSpPr/>
          <p:nvPr/>
        </p:nvSpPr>
        <p:spPr>
          <a:xfrm>
            <a:off x="589910" y="5183212"/>
            <a:ext cx="10974080"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srgbClr val="002060"/>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sp>
        <p:nvSpPr>
          <p:cNvPr id="20" name="Hình chữ nhật 14">
            <a:extLst>
              <a:ext uri="{FF2B5EF4-FFF2-40B4-BE49-F238E27FC236}">
                <a16:creationId xmlns="" xmlns:a16="http://schemas.microsoft.com/office/drawing/2014/main" id="{A518BD2F-06BF-41DD-BB31-6166371C454B}"/>
              </a:ext>
            </a:extLst>
          </p:cNvPr>
          <p:cNvSpPr/>
          <p:nvPr/>
        </p:nvSpPr>
        <p:spPr>
          <a:xfrm>
            <a:off x="339521" y="174119"/>
            <a:ext cx="11512955" cy="6568486"/>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nvGrpSpPr>
          <p:cNvPr id="38" name="Nhóm 52">
            <a:extLst>
              <a:ext uri="{FF2B5EF4-FFF2-40B4-BE49-F238E27FC236}">
                <a16:creationId xmlns="" xmlns:a16="http://schemas.microsoft.com/office/drawing/2014/main" id="{22183994-990A-4C92-B4B6-AC6295572A95}"/>
              </a:ext>
            </a:extLst>
          </p:cNvPr>
          <p:cNvGrpSpPr/>
          <p:nvPr/>
        </p:nvGrpSpPr>
        <p:grpSpPr>
          <a:xfrm>
            <a:off x="1436018" y="2722923"/>
            <a:ext cx="9410820" cy="1234323"/>
            <a:chOff x="11988553" y="2551351"/>
            <a:chExt cx="5490853" cy="1694573"/>
          </a:xfrm>
        </p:grpSpPr>
        <p:sp>
          <p:nvSpPr>
            <p:cNvPr id="39" name="Hình chữ nhật: Góc Tròn 15">
              <a:extLst>
                <a:ext uri="{FF2B5EF4-FFF2-40B4-BE49-F238E27FC236}">
                  <a16:creationId xmlns=""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 xmlns:a16="http://schemas.microsoft.com/office/drawing/2014/main" id="{7A451B3A-DC21-407C-8487-C2DDAE241AD5}"/>
                </a:ext>
              </a:extLst>
            </p:cNvPr>
            <p:cNvSpPr/>
            <p:nvPr/>
          </p:nvSpPr>
          <p:spPr>
            <a:xfrm>
              <a:off x="11988553" y="2976097"/>
              <a:ext cx="5490853" cy="84507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36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36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36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pic>
        <p:nvPicPr>
          <p:cNvPr id="65" name="Picture 2">
            <a:extLst>
              <a:ext uri="{FF2B5EF4-FFF2-40B4-BE49-F238E27FC236}">
                <a16:creationId xmlns=""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8254" y="752671"/>
            <a:ext cx="10204850" cy="1482323"/>
          </a:xfrm>
          <a:prstGeom prst="rect">
            <a:avLst/>
          </a:prstGeom>
        </p:spPr>
      </p:pic>
      <p:sp>
        <p:nvSpPr>
          <p:cNvPr id="28" name="Hình chữ nhật 3">
            <a:extLst>
              <a:ext uri="{FF2B5EF4-FFF2-40B4-BE49-F238E27FC236}">
                <a16:creationId xmlns="" xmlns:a16="http://schemas.microsoft.com/office/drawing/2014/main" id="{0676BE5B-328C-4801-A3A9-1020BE9E6AA3}"/>
              </a:ext>
            </a:extLst>
          </p:cNvPr>
          <p:cNvSpPr/>
          <p:nvPr/>
        </p:nvSpPr>
        <p:spPr>
          <a:xfrm>
            <a:off x="2107440" y="1060448"/>
            <a:ext cx="7977115" cy="61555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 xmlns:a16="http://schemas.microsoft.com/office/drawing/2014/main" id="{7C5FDE4E-FDE3-E297-4653-B31DE6323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 xmlns:a16="http://schemas.microsoft.com/office/drawing/2014/main" val="2144002996"/>
                    </a:ext>
                  </a:extLst>
                </a:gridCol>
                <a:gridCol w="3858768">
                  <a:extLst>
                    <a:ext uri="{9D8B030D-6E8A-4147-A177-3AD203B41FA5}">
                      <a16:colId xmlns=""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39787310"/>
                  </a:ext>
                </a:extLst>
              </a:tr>
            </a:tbl>
          </a:graphicData>
        </a:graphic>
      </p:graphicFrame>
      <p:sp>
        <p:nvSpPr>
          <p:cNvPr id="5" name="TextBox 4">
            <a:extLst>
              <a:ext uri="{FF2B5EF4-FFF2-40B4-BE49-F238E27FC236}">
                <a16:creationId xmlns=""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2230</Words>
  <Application>Microsoft Office PowerPoint</Application>
  <PresentationFormat>Custom</PresentationFormat>
  <Paragraphs>63</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2024-07-07T11:18:07Z</dcterms:created>
  <dcterms:modified xsi:type="dcterms:W3CDTF">2024-10-09T13:03:03Z</dcterms:modified>
</cp:coreProperties>
</file>