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8" d="100"/>
          <a:sy n="68" d="100"/>
        </p:scale>
        <p:origin x="8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1. </a:t>
            </a:r>
            <a:r>
              <a:rPr lang="vi-VN" sz="2400" b="1" dirty="0">
                <a:latin typeface="UTM Avo" panose="02040603050506020204" pitchFamily="18" charset="0"/>
                <a:cs typeface="Times New Roman" panose="02020603050405020304" pitchFamily="18" charset="0"/>
              </a:rPr>
              <a:t>Trong phòng thực hành, khi phát hiện dây của chuột máy tính</a:t>
            </a:r>
            <a:r>
              <a:rPr lang="en-US" sz="2400" b="1" dirty="0">
                <a:latin typeface="UTM Avo" panose="02040603050506020204" pitchFamily="18" charset="0"/>
                <a:cs typeface="Times New Roman" panose="02020603050405020304" pitchFamily="18" charset="0"/>
              </a:rPr>
              <a:t> </a:t>
            </a:r>
            <a:r>
              <a:rPr lang="vi-VN" sz="2400" b="1" dirty="0">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 </a:t>
            </a:r>
            <a:r>
              <a:rPr lang="en-US" sz="2400" dirty="0" err="1">
                <a:latin typeface="UTM Avo" panose="02040603050506020204" pitchFamily="18" charset="0"/>
                <a:cs typeface="Times New Roman" panose="02020603050405020304" pitchFamily="18" charset="0"/>
              </a:rPr>
              <a:t>Cắm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lại</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vi-VN" sz="2400" dirty="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a:latin typeface="UTM Avo" panose="02040603050506020204" pitchFamily="18" charset="0"/>
                <a:cs typeface="Times New Roman" panose="02020603050405020304" pitchFamily="18" charset="0"/>
              </a:rPr>
              <a:t>Thông </a:t>
            </a:r>
            <a:r>
              <a:rPr lang="en-US" sz="2400" dirty="0" err="1">
                <a:latin typeface="UTM Avo" panose="02040603050506020204" pitchFamily="18" charset="0"/>
                <a:cs typeface="Times New Roman" panose="02020603050405020304" pitchFamily="18" charset="0"/>
              </a:rPr>
              <a:t>báo</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với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thầy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cô</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2. </a:t>
            </a:r>
            <a:r>
              <a:rPr lang="vi-VN" sz="2400" b="1" dirty="0">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 </a:t>
            </a:r>
            <a:r>
              <a:rPr lang="en-US" sz="2400" dirty="0">
                <a:latin typeface="UTM Avo" panose="02040603050506020204" pitchFamily="18" charset="0"/>
                <a:cs typeface="Times New Roman" panose="02020603050405020304" pitchFamily="18" charset="0"/>
              </a:rPr>
              <a:t>Bình </a:t>
            </a:r>
            <a:r>
              <a:rPr lang="en-US" sz="2400" dirty="0" err="1">
                <a:latin typeface="UTM Avo" panose="02040603050506020204" pitchFamily="18" charset="0"/>
                <a:cs typeface="Times New Roman" panose="02020603050405020304" pitchFamily="18" charset="0"/>
              </a:rPr>
              <a:t>xịt</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en-US" sz="2400" dirty="0" err="1">
                <a:latin typeface="UTM Avo" panose="02040603050506020204" pitchFamily="18" charset="0"/>
                <a:cs typeface="Times New Roman" panose="02020603050405020304" pitchFamily="18" charset="0"/>
              </a:rPr>
              <a:t>Chổi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phủi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bụi</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Khăn</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ướt</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741662486"/>
              </p:ext>
            </p:extLst>
          </p:nvPr>
        </p:nvGraphicFramePr>
        <p:xfrm>
          <a:off x="1652195" y="2045453"/>
          <a:ext cx="10052125" cy="3118828"/>
        </p:xfrm>
        <a:graphic>
          <a:graphicData uri="http://schemas.openxmlformats.org/drawingml/2006/table">
            <a:tbl>
              <a:tblPr firstRow="1" bandRow="1">
                <a:tableStyleId>{21E4AEA4-8DFA-4A89-87EB-49C32662AFE0}</a:tableStyleId>
              </a:tblPr>
              <a:tblGrid>
                <a:gridCol w="5015891">
                  <a:extLst>
                    <a:ext uri="{9D8B030D-6E8A-4147-A177-3AD203B41FA5}">
                      <a16:colId xmlns:a16="http://schemas.microsoft.com/office/drawing/2014/main" val="3049472007"/>
                    </a:ext>
                  </a:extLst>
                </a:gridCol>
                <a:gridCol w="5036234">
                  <a:extLst>
                    <a:ext uri="{9D8B030D-6E8A-4147-A177-3AD203B41FA5}">
                      <a16:colId xmlns:a16="http://schemas.microsoft.com/office/drawing/2014/main" val="3745305114"/>
                    </a:ext>
                  </a:extLst>
                </a:gridCol>
              </a:tblGrid>
              <a:tr h="430500">
                <a:tc>
                  <a:txBody>
                    <a:bodyPr/>
                    <a:lstStyle/>
                    <a:p>
                      <a:pPr algn="ctr"/>
                      <a:r>
                        <a:rPr lang="en-US" sz="2000" kern="1200" dirty="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d) </a:t>
                      </a:r>
                      <a:r>
                        <a:rPr lang="en-US" sz="2000" kern="1200" dirty="0" err="1">
                          <a:solidFill>
                            <a:schemeClr val="tx1"/>
                          </a:solidFill>
                          <a:latin typeface="UTM Avo" panose="02040603050506020204" pitchFamily="18" charset="0"/>
                          <a:ea typeface="+mn-ea"/>
                          <a:cs typeface="Times New Roman" panose="02020603050405020304" pitchFamily="18" charset="0"/>
                        </a:rPr>
                        <a:t>điều</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khiển</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mọi</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hoạt</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động</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của</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máy</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tính</a:t>
                      </a:r>
                      <a:r>
                        <a:rPr lang="en-US" sz="2000" kern="1200" dirty="0">
                          <a:solidFill>
                            <a:schemeClr val="tx1"/>
                          </a:solidFill>
                          <a:latin typeface="UTM Avo" panose="02040603050506020204" pitchFamily="18" charset="0"/>
                          <a:ea typeface="+mn-ea"/>
                          <a:cs typeface="Times New Roman" panose="02020603050405020304" pitchFamily="18" charset="0"/>
                        </a:rPr>
                        <a:t>.</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dirty="0">
                <a:solidFill>
                  <a:srgbClr val="0000FF"/>
                </a:solidFill>
                <a:latin typeface="UTM Avo" panose="02040603050506020204" pitchFamily="18" charset="0"/>
                <a:cs typeface="Times New Roman" panose="02020603050405020304" pitchFamily="18" charset="0"/>
              </a:rPr>
              <a:t>1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dirty="0">
                <a:solidFill>
                  <a:srgbClr val="0000FF"/>
                </a:solidFill>
                <a:latin typeface="UTM Avo" panose="02040603050506020204" pitchFamily="18" charset="0"/>
                <a:cs typeface="Times New Roman" panose="02020603050405020304" pitchFamily="18" charset="0"/>
              </a:rPr>
              <a:t>2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dirty="0">
                <a:solidFill>
                  <a:srgbClr val="0000FF"/>
                </a:solidFill>
                <a:latin typeface="UTM Avo" panose="02040603050506020204" pitchFamily="18" charset="0"/>
                <a:cs typeface="Times New Roman" panose="02020603050405020304" pitchFamily="18" charset="0"/>
              </a:rPr>
              <a:t>3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b</a:t>
            </a:r>
            <a:endParaRPr lang="vi-VN" sz="2000" dirty="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dirty="0">
                <a:solidFill>
                  <a:srgbClr val="0000FF"/>
                </a:solidFill>
                <a:latin typeface="UTM Avo" panose="02040603050506020204" pitchFamily="18" charset="0"/>
                <a:cs typeface="Times New Roman" panose="02020603050405020304" pitchFamily="18" charset="0"/>
              </a:rPr>
              <a:t>4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a</a:t>
            </a:r>
            <a:endParaRPr lang="vi-VN" sz="2000" dirty="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Trong máy tính bảng và điện thoại thông minh, bộ phận nào tiếp nhận</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A. </a:t>
            </a:r>
            <a:r>
              <a:rPr lang="en-US" sz="2200" dirty="0" err="1">
                <a:latin typeface="UTM Avo" panose="02040603050506020204" pitchFamily="18" charset="0"/>
                <a:cs typeface="Times New Roman" panose="02020603050405020304" pitchFamily="18" charset="0"/>
              </a:rPr>
              <a:t>Thân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máy</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C. </a:t>
            </a:r>
            <a:r>
              <a:rPr lang="en-US" sz="2200" dirty="0" err="1">
                <a:latin typeface="UTM Avo" panose="02040603050506020204" pitchFamily="18" charset="0"/>
                <a:cs typeface="Times New Roman" panose="02020603050405020304" pitchFamily="18" charset="0"/>
              </a:rPr>
              <a:t>Màn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hình</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cảm</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ứng</a:t>
            </a:r>
            <a:endParaRPr lang="vi-VN" sz="22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B. </a:t>
            </a:r>
            <a:r>
              <a:rPr lang="en-US" sz="2200" dirty="0">
                <a:latin typeface="UTM Avo" panose="02040603050506020204" pitchFamily="18" charset="0"/>
                <a:cs typeface="Times New Roman" panose="02020603050405020304" pitchFamily="18" charset="0"/>
              </a:rPr>
              <a:t>Loa.</a:t>
            </a:r>
            <a:endParaRPr lang="vi-VN" sz="2200" dirty="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dirty="0">
                <a:latin typeface="UTM Avo" panose="02040603050506020204" pitchFamily="18" charset="0"/>
                <a:cs typeface="Times New Roman" panose="02020603050405020304" pitchFamily="18" charset="0"/>
              </a:rPr>
              <a:t>3. </a:t>
            </a:r>
            <a:r>
              <a:rPr lang="vi-VN" sz="2200" dirty="0">
                <a:latin typeface="UTM Avo" panose="02040603050506020204" pitchFamily="18" charset="0"/>
                <a:cs typeface="Times New Roman" panose="02020603050405020304" pitchFamily="18" charset="0"/>
              </a:rPr>
              <a:t>Minh đang sử dụng máy tính trong phòng thì phát hiện có mùi khét từ dây</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A.</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Tiếp</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tục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công</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việc</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của</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mình</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B. </a:t>
            </a:r>
            <a:r>
              <a:rPr lang="en-US" sz="2200" dirty="0" err="1">
                <a:latin typeface="UTM Avo" panose="02040603050506020204" pitchFamily="18" charset="0"/>
                <a:cs typeface="Times New Roman" panose="02020603050405020304" pitchFamily="18" charset="0"/>
              </a:rPr>
              <a:t>Mở</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cửa</a:t>
            </a:r>
            <a:r>
              <a:rPr lang="en-US" sz="2200" dirty="0">
                <a:latin typeface="UTM Avo" panose="02040603050506020204" pitchFamily="18" charset="0"/>
                <a:cs typeface="Times New Roman" panose="02020603050405020304" pitchFamily="18" charset="0"/>
              </a:rPr>
              <a:t> to </a:t>
            </a:r>
            <a:r>
              <a:rPr lang="en-US" sz="2200" dirty="0" err="1">
                <a:latin typeface="UTM Avo" panose="02040603050506020204" pitchFamily="18" charset="0"/>
                <a:cs typeface="Times New Roman" panose="02020603050405020304" pitchFamily="18" charset="0"/>
              </a:rPr>
              <a:t>cho</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bớt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mùi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khét</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D. </a:t>
            </a:r>
            <a:r>
              <a:rPr lang="vi-VN" sz="2200" dirty="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Máy tính để bàn nhà Minh </a:t>
            </a: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5627</TotalTime>
  <Words>1041</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193</cp:revision>
  <dcterms:created xsi:type="dcterms:W3CDTF">2021-11-14T08:33:55Z</dcterms:created>
  <dcterms:modified xsi:type="dcterms:W3CDTF">2023-10-09T09:41:46Z</dcterms:modified>
</cp:coreProperties>
</file>