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44" d="100"/>
          <a:sy n="44" d="100"/>
        </p:scale>
        <p:origin x="-82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xmlns=""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xmlns=""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xmlns=""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xmlns=""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xmlns=""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xmlns=""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xmlns=""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xmlns=""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xmlns=""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xmlns=""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xmlns=""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xmlns=""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xmlns=""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xmlns=""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xmlns=""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xmlns=""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5784565"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quan sát màn hình nền trong Hình 48, đọc các thông tin về </a:t>
              </a:r>
              <a:r>
                <a:rPr lang="vi-VN" sz="2000" dirty="0">
                  <a:solidFill>
                    <a:srgbClr val="0998D7"/>
                  </a:solidFill>
                  <a:latin typeface="UTM Avo" panose="02040603050506020204" pitchFamily="18" charset="0"/>
                  <a:cs typeface="Times New Roman" panose="02020603050405020304" pitchFamily="18" charset="0"/>
                </a:rPr>
                <a:t>Tệp</a:t>
              </a:r>
              <a:r>
                <a:rPr lang="vi-VN" sz="2000" dirty="0">
                  <a:latin typeface="UTM Avo" panose="02040603050506020204" pitchFamily="18" charset="0"/>
                  <a:cs typeface="Times New Roman" panose="02020603050405020304" pitchFamily="18" charset="0"/>
                </a:rPr>
                <a:t>, </a:t>
              </a:r>
              <a:r>
                <a:rPr lang="vi-VN" sz="2000" dirty="0">
                  <a:solidFill>
                    <a:srgbClr val="0998D7"/>
                  </a:solidFill>
                  <a:latin typeface="UTM Avo" panose="02040603050506020204" pitchFamily="18" charset="0"/>
                  <a:cs typeface="Times New Roman" panose="02020603050405020304" pitchFamily="18" charset="0"/>
                </a:rPr>
                <a:t>Thư mục</a:t>
              </a:r>
              <a:r>
                <a:rPr lang="vi-VN" sz="2000" dirty="0">
                  <a:latin typeface="UTM Avo" panose="02040603050506020204" pitchFamily="18" charset="0"/>
                  <a:cs typeface="Times New Roman" panose="02020603050405020304" pitchFamily="18" charset="0"/>
                </a:rPr>
                <a:t>, </a:t>
              </a:r>
              <a:r>
                <a:rPr lang="vi-VN" sz="2000" dirty="0">
                  <a:solidFill>
                    <a:srgbClr val="0998D7"/>
                  </a:solidFill>
                  <a:latin typeface="UTM Avo" panose="02040603050506020204" pitchFamily="18" charset="0"/>
                  <a:cs typeface="Times New Roman" panose="02020603050405020304" pitchFamily="18" charset="0"/>
                </a:rPr>
                <a:t>Ổ đĩa </a:t>
              </a:r>
              <a:r>
                <a:rPr lang="vi-VN" sz="2000" dirty="0">
                  <a:latin typeface="UTM Avo" panose="02040603050506020204" pitchFamily="18" charset="0"/>
                  <a:cs typeface="Times New Roman" panose="02020603050405020304" pitchFamily="18" charset="0"/>
                </a:rPr>
                <a:t>ở trang </a:t>
              </a:r>
              <a:r>
                <a:rPr lang="en-US" sz="2000" smtClean="0">
                  <a:latin typeface="UTM Avo" panose="02040603050506020204" pitchFamily="18" charset="0"/>
                  <a:cs typeface="Times New Roman" panose="02020603050405020304" pitchFamily="18" charset="0"/>
                </a:rPr>
                <a:t>39</a:t>
              </a:r>
              <a:r>
                <a:rPr lang="vi-VN" sz="2000" smtClean="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và cho biết biểu tượng nào là tệp, biểu tượng nào là thư mục?</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xmlns=""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xmlns=""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xmlns=""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xmlns=""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xmlns=""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xmlns=""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xmlns=""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xmlns=""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xmlns=""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xmlns=""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xmlns=""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xmlns=""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xmlns=""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xmlns=""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xmlns=""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xmlns=""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xmlns=""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xmlns=""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xmlns=""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xmlns=""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xmlns=""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xmlns=""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xmlns=""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xmlns=""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5552</TotalTime>
  <Words>744</Words>
  <Application>Microsoft Office PowerPoint</Application>
  <PresentationFormat>Custom</PresentationFormat>
  <Paragraphs>51</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183</cp:revision>
  <dcterms:created xsi:type="dcterms:W3CDTF">2021-11-14T08:33:55Z</dcterms:created>
  <dcterms:modified xsi:type="dcterms:W3CDTF">2022-12-26T06:43:06Z</dcterms:modified>
</cp:coreProperties>
</file>