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0" r:id="rId2"/>
    <p:sldId id="282" r:id="rId3"/>
    <p:sldId id="341" r:id="rId4"/>
    <p:sldId id="342" r:id="rId5"/>
    <p:sldId id="343" r:id="rId6"/>
    <p:sldId id="345" r:id="rId7"/>
    <p:sldId id="346" r:id="rId8"/>
    <p:sldId id="347" r:id="rId9"/>
    <p:sldId id="334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EEEE"/>
    <a:srgbClr val="FF0066"/>
    <a:srgbClr val="F0F4D9"/>
    <a:srgbClr val="FFFF99"/>
    <a:srgbClr val="C4BD97"/>
    <a:srgbClr val="9E9D96"/>
    <a:srgbClr val="B9CDE5"/>
    <a:srgbClr val="B7DEE8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950" y="2363419"/>
            <a:ext cx="6113417" cy="21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15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 - LO - GAM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8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CFE15-67E8-489A-AC3A-4AC9D8D0E9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5769" y="1448503"/>
            <a:ext cx="8094203" cy="3960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22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3C491-2114-49E9-AC55-7C465AA758DC}"/>
              </a:ext>
            </a:extLst>
          </p:cNvPr>
          <p:cNvGrpSpPr/>
          <p:nvPr/>
        </p:nvGrpSpPr>
        <p:grpSpPr>
          <a:xfrm>
            <a:off x="6221947" y="1829409"/>
            <a:ext cx="4652034" cy="4255794"/>
            <a:chOff x="6221947" y="1829409"/>
            <a:chExt cx="4652034" cy="42557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E926C6-31F0-4FDB-932A-1E0A6F2C7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99"/>
            <a:stretch/>
          </p:blipFill>
          <p:spPr>
            <a:xfrm>
              <a:off x="6240614" y="3172691"/>
              <a:ext cx="4633367" cy="29125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7F9914-7BD8-4E86-811F-8C8A8F27FE4B}"/>
                </a:ext>
              </a:extLst>
            </p:cNvPr>
            <p:cNvSpPr txBox="1"/>
            <p:nvPr/>
          </p:nvSpPr>
          <p:spPr>
            <a:xfrm>
              <a:off x="6221947" y="1829409"/>
              <a:ext cx="4652034" cy="1818703"/>
            </a:xfrm>
            <a:prstGeom prst="rect">
              <a:avLst/>
            </a:prstGeom>
            <a:solidFill>
              <a:srgbClr val="FEEEEE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C8F0F9-0D86-4A6C-9CC0-A3251DA9ACCE}"/>
              </a:ext>
            </a:extLst>
          </p:cNvPr>
          <p:cNvGrpSpPr/>
          <p:nvPr/>
        </p:nvGrpSpPr>
        <p:grpSpPr>
          <a:xfrm>
            <a:off x="1064217" y="1829409"/>
            <a:ext cx="4546874" cy="4255794"/>
            <a:chOff x="1064217" y="1829409"/>
            <a:chExt cx="4546874" cy="42557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53E111-D01F-40F1-A653-38E4DADB0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2682"/>
            <a:stretch/>
          </p:blipFill>
          <p:spPr>
            <a:xfrm>
              <a:off x="1064217" y="3648159"/>
              <a:ext cx="4546874" cy="24370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298D50-AFC6-4E93-9B96-2FF96FA12E79}"/>
                </a:ext>
              </a:extLst>
            </p:cNvPr>
            <p:cNvSpPr txBox="1"/>
            <p:nvPr/>
          </p:nvSpPr>
          <p:spPr>
            <a:xfrm>
              <a:off x="1064217" y="1829409"/>
              <a:ext cx="4546874" cy="1818703"/>
            </a:xfrm>
            <a:prstGeom prst="rect">
              <a:avLst/>
            </a:prstGeom>
            <a:solidFill>
              <a:srgbClr val="F0F4D9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  <a:p>
              <a:pPr>
                <a:lnSpc>
                  <a:spcPct val="150000"/>
                </a:lnSpc>
              </a:pPr>
              <a:endParaRPr lang="en-US" sz="26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255AC9-60CE-49BC-B0C9-AE782F74E777}"/>
              </a:ext>
            </a:extLst>
          </p:cNvPr>
          <p:cNvSpPr txBox="1"/>
          <p:nvPr/>
        </p:nvSpPr>
        <p:spPr>
          <a:xfrm>
            <a:off x="4681119" y="772797"/>
            <a:ext cx="311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Nặng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, </a:t>
            </a:r>
            <a:r>
              <a:rPr lang="en-US" sz="2400" b="1" dirty="0" err="1"/>
              <a:t>nhẹ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5EF28-06E8-4DDA-AB30-169D8B979525}"/>
              </a:ext>
            </a:extLst>
          </p:cNvPr>
          <p:cNvSpPr txBox="1"/>
          <p:nvPr/>
        </p:nvSpPr>
        <p:spPr>
          <a:xfrm>
            <a:off x="1064217" y="1829456"/>
            <a:ext cx="4546874" cy="1818703"/>
          </a:xfrm>
          <a:prstGeom prst="rect">
            <a:avLst/>
          </a:prstGeom>
          <a:solidFill>
            <a:srgbClr val="F0F4D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rau</a:t>
            </a:r>
            <a:r>
              <a:rPr lang="en-US" sz="2600" dirty="0"/>
              <a:t> </a:t>
            </a:r>
            <a:r>
              <a:rPr lang="en-US" sz="2600" b="1" dirty="0" err="1"/>
              <a:t>nhẹ</a:t>
            </a:r>
            <a:r>
              <a:rPr lang="en-US" sz="2600" b="1" dirty="0"/>
              <a:t> </a:t>
            </a:r>
            <a:r>
              <a:rPr lang="en-US" sz="2600" b="1" dirty="0" err="1"/>
              <a:t>hơn</a:t>
            </a:r>
            <a:r>
              <a:rPr lang="en-US" sz="2600" b="1" dirty="0"/>
              <a:t> </a:t>
            </a:r>
            <a:r>
              <a:rPr lang="en-US" sz="2600" dirty="0" err="1"/>
              <a:t>túi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5D738-2806-4A89-BD1F-7EC12C0CCCB0}"/>
              </a:ext>
            </a:extLst>
          </p:cNvPr>
          <p:cNvSpPr txBox="1"/>
          <p:nvPr/>
        </p:nvSpPr>
        <p:spPr>
          <a:xfrm>
            <a:off x="6240614" y="1829409"/>
            <a:ext cx="4399677" cy="1818703"/>
          </a:xfrm>
          <a:prstGeom prst="rect">
            <a:avLst/>
          </a:prstGeom>
          <a:solidFill>
            <a:srgbClr val="FEEEEE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dưa</a:t>
            </a:r>
            <a:r>
              <a:rPr lang="en-US" sz="2600" dirty="0"/>
              <a:t> </a:t>
            </a:r>
            <a:r>
              <a:rPr lang="en-US" sz="2600" dirty="0" err="1"/>
              <a:t>hấu</a:t>
            </a:r>
            <a:r>
              <a:rPr lang="en-US" sz="2600" dirty="0"/>
              <a:t> </a:t>
            </a:r>
            <a:r>
              <a:rPr lang="en-US" sz="2600" b="1" dirty="0" err="1"/>
              <a:t>nặng</a:t>
            </a:r>
            <a:r>
              <a:rPr lang="en-US" sz="2600" b="1" dirty="0"/>
              <a:t> </a:t>
            </a:r>
            <a:r>
              <a:rPr lang="en-US" sz="2600" b="1" dirty="0" err="1"/>
              <a:t>bằng</a:t>
            </a:r>
            <a:r>
              <a:rPr lang="en-US" sz="2600" b="1" dirty="0"/>
              <a:t> </a:t>
            </a:r>
            <a:r>
              <a:rPr lang="en-US" sz="2600" dirty="0"/>
              <a:t>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bưởi</a:t>
            </a:r>
            <a:r>
              <a:rPr lang="en-US" sz="26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0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47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80419" y="2013136"/>
            <a:ext cx="5267978" cy="236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nhẹ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Con </a:t>
            </a:r>
            <a:r>
              <a:rPr lang="en-US" sz="2600" dirty="0" err="1"/>
              <a:t>gấu</a:t>
            </a:r>
            <a:r>
              <a:rPr lang="en-US" sz="2600" dirty="0"/>
              <a:t> </a:t>
            </a:r>
            <a:r>
              <a:rPr lang="en-US" sz="2600" dirty="0" err="1"/>
              <a:t>nặng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3 con </a:t>
            </a:r>
            <a:r>
              <a:rPr lang="en-US" sz="2600" dirty="0" err="1"/>
              <a:t>chó</a:t>
            </a:r>
            <a:r>
              <a:rPr lang="en-US" sz="2600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384992-DB85-4851-84F9-521CDB095738}"/>
              </a:ext>
            </a:extLst>
          </p:cNvPr>
          <p:cNvGrpSpPr/>
          <p:nvPr/>
        </p:nvGrpSpPr>
        <p:grpSpPr>
          <a:xfrm>
            <a:off x="6096000" y="2603640"/>
            <a:ext cx="5267977" cy="3086829"/>
            <a:chOff x="6622473" y="3327552"/>
            <a:chExt cx="4636943" cy="2571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4D17FB-092E-4A3B-8F9C-5B457CF7D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8366" y="3327552"/>
              <a:ext cx="4591050" cy="25717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DAC8F1-3D1A-4EE6-BC3B-442C04E7B45D}"/>
                </a:ext>
              </a:extLst>
            </p:cNvPr>
            <p:cNvSpPr/>
            <p:nvPr/>
          </p:nvSpPr>
          <p:spPr>
            <a:xfrm>
              <a:off x="6622473" y="3532909"/>
              <a:ext cx="955963" cy="415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886723" y="2273250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trả</a:t>
              </a:r>
              <a:r>
                <a:rPr lang="en-US" sz="2600" dirty="0"/>
                <a:t> </a:t>
              </a:r>
              <a:r>
                <a:rPr lang="en-US" sz="2600" dirty="0" err="1"/>
                <a:t>lời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hỏi</a:t>
              </a:r>
              <a:r>
                <a:rPr lang="en-US" sz="2600" dirty="0"/>
                <a:t>.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CC51D-2266-44BF-BFB1-35A8048B9967}"/>
              </a:ext>
            </a:extLst>
          </p:cNvPr>
          <p:cNvGrpSpPr/>
          <p:nvPr/>
        </p:nvGrpSpPr>
        <p:grpSpPr>
          <a:xfrm>
            <a:off x="1553050" y="984584"/>
            <a:ext cx="3959560" cy="3131127"/>
            <a:chOff x="1373038" y="735584"/>
            <a:chExt cx="5829300" cy="4609673"/>
          </a:xfrm>
        </p:grpSpPr>
        <p:pic>
          <p:nvPicPr>
            <p:cNvPr id="37894" name="Picture 6" descr="Furry Bunny Cartoon HD Stock Images | Shutterstock">
              <a:extLst>
                <a:ext uri="{FF2B5EF4-FFF2-40B4-BE49-F238E27FC236}">
                  <a16:creationId xmlns:a16="http://schemas.microsoft.com/office/drawing/2014/main" id="{A3D6B95D-2B35-4330-8BFC-3D67BB403C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3" t="519" b="6105"/>
            <a:stretch/>
          </p:blipFill>
          <p:spPr bwMode="auto">
            <a:xfrm>
              <a:off x="5331997" y="735584"/>
              <a:ext cx="1528006" cy="1894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2" name="Picture 4" descr="Funny cat cartoon Sticker • Pixers® - We live to change">
              <a:extLst>
                <a:ext uri="{FF2B5EF4-FFF2-40B4-BE49-F238E27FC236}">
                  <a16:creationId xmlns:a16="http://schemas.microsoft.com/office/drawing/2014/main" id="{4FC26CAE-F43E-48CF-8DE6-CEA61AA9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23198" y="2108489"/>
              <a:ext cx="1160319" cy="1417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0" name="Picture 2" descr="Waage - Illustrationen und Vektorgrafiken - iStock">
              <a:extLst>
                <a:ext uri="{FF2B5EF4-FFF2-40B4-BE49-F238E27FC236}">
                  <a16:creationId xmlns:a16="http://schemas.microsoft.com/office/drawing/2014/main" id="{1DB44EBF-E1C6-4942-B62C-DC6FB33D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038" y="1706707"/>
              <a:ext cx="5829300" cy="3638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1EF84-9549-4177-AE3C-84AE36B79781}"/>
              </a:ext>
            </a:extLst>
          </p:cNvPr>
          <p:cNvGrpSpPr/>
          <p:nvPr/>
        </p:nvGrpSpPr>
        <p:grpSpPr>
          <a:xfrm>
            <a:off x="6739436" y="1376803"/>
            <a:ext cx="3959560" cy="2738908"/>
            <a:chOff x="6547909" y="2331857"/>
            <a:chExt cx="3959560" cy="273890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A85F21-19F5-4E3C-BECD-E3A73612F7D9}"/>
                </a:ext>
              </a:extLst>
            </p:cNvPr>
            <p:cNvGrpSpPr/>
            <p:nvPr/>
          </p:nvGrpSpPr>
          <p:grpSpPr>
            <a:xfrm>
              <a:off x="6547909" y="2331857"/>
              <a:ext cx="3959560" cy="2738908"/>
              <a:chOff x="1464667" y="2108489"/>
              <a:chExt cx="5829300" cy="4032245"/>
            </a:xfrm>
          </p:grpSpPr>
          <p:pic>
            <p:nvPicPr>
              <p:cNvPr id="12" name="Picture 4" descr="Funny cat cartoon Sticker • Pixers® - We live to change">
                <a:extLst>
                  <a:ext uri="{FF2B5EF4-FFF2-40B4-BE49-F238E27FC236}">
                    <a16:creationId xmlns:a16="http://schemas.microsoft.com/office/drawing/2014/main" id="{E5EE5B3E-E603-4D5F-9548-280829C52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3198" y="2108489"/>
                <a:ext cx="1160319" cy="1417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Waage - Illustrationen und Vektorgrafiken - iStock">
                <a:extLst>
                  <a:ext uri="{FF2B5EF4-FFF2-40B4-BE49-F238E27FC236}">
                    <a16:creationId xmlns:a16="http://schemas.microsoft.com/office/drawing/2014/main" id="{08CB92E5-9D12-42E7-81BC-26A39E92E2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64667" y="2502184"/>
                <a:ext cx="5829300" cy="3638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7896" name="Picture 8" descr="Do animal dog cat pet illustration cartoon caricature by Luiza98 | Fiverr">
              <a:extLst>
                <a:ext uri="{FF2B5EF4-FFF2-40B4-BE49-F238E27FC236}">
                  <a16:creationId xmlns:a16="http://schemas.microsoft.com/office/drawing/2014/main" id="{2D8E59A2-89D8-4143-AD2D-77DF5133C3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5" r="19087"/>
            <a:stretch/>
          </p:blipFill>
          <p:spPr bwMode="auto">
            <a:xfrm>
              <a:off x="9060873" y="2686226"/>
              <a:ext cx="1160146" cy="1148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857373" y="3131686"/>
            <a:ext cx="9310475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Mèo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chó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1493004" y="3643167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1493003" y="4646636"/>
            <a:ext cx="535114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mèo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1493003" y="5508520"/>
            <a:ext cx="9310475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>
                <a:solidFill>
                  <a:srgbClr val="FF0000"/>
                </a:solidFill>
              </a:rPr>
              <a:t>Con </a:t>
            </a:r>
            <a:r>
              <a:rPr lang="en-US" sz="2600" dirty="0" err="1">
                <a:solidFill>
                  <a:srgbClr val="FF0000"/>
                </a:solidFill>
              </a:rPr>
              <a:t>chó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 Con </a:t>
            </a:r>
            <a:r>
              <a:rPr lang="en-US" sz="2600" dirty="0" err="1">
                <a:solidFill>
                  <a:srgbClr val="FF0000"/>
                </a:solidFill>
              </a:rPr>
              <a:t>thỏ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nhẹ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nhất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Quan </a:t>
            </a:r>
            <a:r>
              <a:rPr lang="en-US" sz="2600" dirty="0" err="1"/>
              <a:t>sát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</a:t>
            </a:r>
            <a:r>
              <a:rPr lang="en-US" sz="2600" dirty="0" err="1"/>
              <a:t>rồi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F1685D-566B-44C2-982D-191EAC5BF7A8}"/>
              </a:ext>
            </a:extLst>
          </p:cNvPr>
          <p:cNvSpPr txBox="1"/>
          <p:nvPr/>
        </p:nvSpPr>
        <p:spPr>
          <a:xfrm>
            <a:off x="2770169" y="3020846"/>
            <a:ext cx="8774131" cy="291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cam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marL="514350" indent="-514350" algn="just">
              <a:lnSpc>
                <a:spcPct val="25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mấy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chanh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20DDA-2099-4DF1-990F-F3CB64FC22F5}"/>
              </a:ext>
            </a:extLst>
          </p:cNvPr>
          <p:cNvSpPr txBox="1"/>
          <p:nvPr/>
        </p:nvSpPr>
        <p:spPr>
          <a:xfrm>
            <a:off x="3405800" y="3532327"/>
            <a:ext cx="581321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cam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4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565B6F-A647-4913-82A5-6733E7249678}"/>
              </a:ext>
            </a:extLst>
          </p:cNvPr>
          <p:cNvSpPr txBox="1"/>
          <p:nvPr/>
        </p:nvSpPr>
        <p:spPr>
          <a:xfrm>
            <a:off x="3405799" y="4535796"/>
            <a:ext cx="5499857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táo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3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29254-9068-442C-ACA7-68F8196015C1}"/>
              </a:ext>
            </a:extLst>
          </p:cNvPr>
          <p:cNvSpPr txBox="1"/>
          <p:nvPr/>
        </p:nvSpPr>
        <p:spPr>
          <a:xfrm>
            <a:off x="3405799" y="5397680"/>
            <a:ext cx="8774131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bưởi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nặng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bằng</a:t>
            </a:r>
            <a:r>
              <a:rPr lang="en-US" sz="2600" dirty="0">
                <a:solidFill>
                  <a:srgbClr val="FF0000"/>
                </a:solidFill>
              </a:rPr>
              <a:t> 7 </a:t>
            </a:r>
            <a:r>
              <a:rPr lang="en-US" sz="2600" dirty="0" err="1">
                <a:solidFill>
                  <a:srgbClr val="FF0000"/>
                </a:solidFill>
              </a:rPr>
              <a:t>quả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chanh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1D434-1A24-45EC-9A33-6DA34569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73" y="966773"/>
            <a:ext cx="10353675" cy="2200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96BEAC-AA60-4761-A01C-991F155C90DF}"/>
              </a:ext>
            </a:extLst>
          </p:cNvPr>
          <p:cNvGrpSpPr/>
          <p:nvPr/>
        </p:nvGrpSpPr>
        <p:grpSpPr>
          <a:xfrm>
            <a:off x="1592614" y="1416079"/>
            <a:ext cx="2507672" cy="635866"/>
            <a:chOff x="3740729" y="661336"/>
            <a:chExt cx="2507672" cy="635866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FC72CC7D-E218-4291-AA55-F216BB68CF10}"/>
                </a:ext>
              </a:extLst>
            </p:cNvPr>
            <p:cNvSpPr/>
            <p:nvPr/>
          </p:nvSpPr>
          <p:spPr>
            <a:xfrm>
              <a:off x="3740729" y="773982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0C9CD36-4E04-483B-AFB0-317C17891738}"/>
                </a:ext>
              </a:extLst>
            </p:cNvPr>
            <p:cNvSpPr txBox="1"/>
            <p:nvPr/>
          </p:nvSpPr>
          <p:spPr>
            <a:xfrm>
              <a:off x="4263949" y="661336"/>
              <a:ext cx="198445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Đ, S ?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1A2F6DD7-ECE3-460E-A93A-DB1EAA0EA472}"/>
              </a:ext>
            </a:extLst>
          </p:cNvPr>
          <p:cNvSpPr txBox="1"/>
          <p:nvPr/>
        </p:nvSpPr>
        <p:spPr>
          <a:xfrm>
            <a:off x="694626" y="2146163"/>
            <a:ext cx="5401374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bóng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nhẹ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kg.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Nải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chuối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kg.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kg.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bóng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Nải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choối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nặng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bưởi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5FF30482-433E-4B0C-8725-1594900EFB5A}"/>
              </a:ext>
            </a:extLst>
          </p:cNvPr>
          <p:cNvSpPr/>
          <p:nvPr/>
        </p:nvSpPr>
        <p:spPr>
          <a:xfrm>
            <a:off x="6096001" y="2450262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E2C34D6-4190-4499-BFA4-602DAFA97ECE}"/>
              </a:ext>
            </a:extLst>
          </p:cNvPr>
          <p:cNvSpPr/>
          <p:nvPr/>
        </p:nvSpPr>
        <p:spPr>
          <a:xfrm>
            <a:off x="6134100" y="2471258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59DFF83F-B5EE-40DB-95CA-76941F216028}"/>
              </a:ext>
            </a:extLst>
          </p:cNvPr>
          <p:cNvSpPr/>
          <p:nvPr/>
        </p:nvSpPr>
        <p:spPr>
          <a:xfrm>
            <a:off x="6096001" y="3209958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BB86C049-B4D2-46A1-BCFE-4EE390981856}"/>
              </a:ext>
            </a:extLst>
          </p:cNvPr>
          <p:cNvSpPr/>
          <p:nvPr/>
        </p:nvSpPr>
        <p:spPr>
          <a:xfrm>
            <a:off x="6096001" y="4018153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3F11431-2D16-4000-81B9-75B2E4A14CB5}"/>
              </a:ext>
            </a:extLst>
          </p:cNvPr>
          <p:cNvSpPr/>
          <p:nvPr/>
        </p:nvSpPr>
        <p:spPr>
          <a:xfrm>
            <a:off x="6096001" y="4806879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CE43D443-C8AC-471D-B8F2-BDCB24BA903A}"/>
              </a:ext>
            </a:extLst>
          </p:cNvPr>
          <p:cNvSpPr/>
          <p:nvPr/>
        </p:nvSpPr>
        <p:spPr>
          <a:xfrm>
            <a:off x="6096000" y="5563577"/>
            <a:ext cx="554196" cy="55419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59A187-AB63-49E8-A6D2-35D7F7C82E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08"/>
          <a:stretch/>
        </p:blipFill>
        <p:spPr>
          <a:xfrm>
            <a:off x="6999514" y="1109629"/>
            <a:ext cx="4114800" cy="1950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94F8F8-1D68-4209-8AAB-9893C41802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63"/>
          <a:stretch/>
        </p:blipFill>
        <p:spPr>
          <a:xfrm>
            <a:off x="7306126" y="3129126"/>
            <a:ext cx="3924300" cy="2957353"/>
          </a:xfrm>
          <a:prstGeom prst="rect">
            <a:avLst/>
          </a:prstGeom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20D4C094-1EE1-4203-9228-D1A5D09CE3FD}"/>
              </a:ext>
            </a:extLst>
          </p:cNvPr>
          <p:cNvSpPr/>
          <p:nvPr/>
        </p:nvSpPr>
        <p:spPr>
          <a:xfrm>
            <a:off x="6115759" y="322398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D35877A1-3409-4324-BBE4-D9EA6A60B170}"/>
              </a:ext>
            </a:extLst>
          </p:cNvPr>
          <p:cNvSpPr/>
          <p:nvPr/>
        </p:nvSpPr>
        <p:spPr>
          <a:xfrm>
            <a:off x="6124281" y="4822367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C1198372-6795-4058-A973-366C2838BF59}"/>
              </a:ext>
            </a:extLst>
          </p:cNvPr>
          <p:cNvSpPr/>
          <p:nvPr/>
        </p:nvSpPr>
        <p:spPr>
          <a:xfrm>
            <a:off x="6120038" y="4033641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AB26CFDD-C585-48DE-8B0B-F8E3DDBA4DDA}"/>
              </a:ext>
            </a:extLst>
          </p:cNvPr>
          <p:cNvSpPr/>
          <p:nvPr/>
        </p:nvSpPr>
        <p:spPr>
          <a:xfrm>
            <a:off x="6155155" y="557906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5.Kilogam[2021060616533298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276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Latitude E5450</cp:lastModifiedBy>
  <cp:revision>428</cp:revision>
  <dcterms:created xsi:type="dcterms:W3CDTF">2021-06-02T01:34:28Z</dcterms:created>
  <dcterms:modified xsi:type="dcterms:W3CDTF">2025-01-13T03:30:48Z</dcterms:modified>
</cp:coreProperties>
</file>