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9" r:id="rId3"/>
    <p:sldMasterId id="2147483691" r:id="rId4"/>
    <p:sldMasterId id="2147483693" r:id="rId5"/>
    <p:sldMasterId id="2147483717" r:id="rId6"/>
  </p:sldMasterIdLst>
  <p:notesMasterIdLst>
    <p:notesMasterId r:id="rId36"/>
  </p:notesMasterIdLst>
  <p:sldIdLst>
    <p:sldId id="286" r:id="rId7"/>
    <p:sldId id="261" r:id="rId8"/>
    <p:sldId id="256" r:id="rId9"/>
    <p:sldId id="259" r:id="rId10"/>
    <p:sldId id="260" r:id="rId11"/>
    <p:sldId id="288" r:id="rId12"/>
    <p:sldId id="262" r:id="rId13"/>
    <p:sldId id="263" r:id="rId14"/>
    <p:sldId id="289" r:id="rId15"/>
    <p:sldId id="523" r:id="rId16"/>
    <p:sldId id="538" r:id="rId17"/>
    <p:sldId id="532" r:id="rId18"/>
    <p:sldId id="264" r:id="rId19"/>
    <p:sldId id="265" r:id="rId20"/>
    <p:sldId id="266" r:id="rId21"/>
    <p:sldId id="267" r:id="rId22"/>
    <p:sldId id="268" r:id="rId23"/>
    <p:sldId id="270" r:id="rId24"/>
    <p:sldId id="271" r:id="rId25"/>
    <p:sldId id="269" r:id="rId26"/>
    <p:sldId id="272" r:id="rId27"/>
    <p:sldId id="273" r:id="rId28"/>
    <p:sldId id="274" r:id="rId29"/>
    <p:sldId id="276" r:id="rId30"/>
    <p:sldId id="275" r:id="rId31"/>
    <p:sldId id="278" r:id="rId32"/>
    <p:sldId id="277" r:id="rId33"/>
    <p:sldId id="279" r:id="rId34"/>
    <p:sldId id="28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EDD4"/>
    <a:srgbClr val="A47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20B06-D44C-4B47-82DB-3BB1D76E6F8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291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48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73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GI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8" y="93638"/>
            <a:ext cx="11952332" cy="66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4" name="文本框 71693"/>
          <p:cNvSpPr txBox="1"/>
          <p:nvPr/>
        </p:nvSpPr>
        <p:spPr>
          <a:xfrm>
            <a:off x="6432064" y="5409192"/>
            <a:ext cx="2842468" cy="44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zh-CN" altLang="en-US" sz="2316" dirty="0">
                <a:solidFill>
                  <a:schemeClr val="bg1"/>
                </a:solidFill>
                <a:latin typeface="SimHei" panose="02010609060101010101" pitchFamily="2" charset="-122"/>
                <a:ea typeface="SimHei" panose="02010609060101010101" pitchFamily="2" charset="-122"/>
              </a:rPr>
              <a:t>在此输入文字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810D7-E334-4BEB-AE61-B0F9233863AA}"/>
              </a:ext>
            </a:extLst>
          </p:cNvPr>
          <p:cNvSpPr txBox="1"/>
          <p:nvPr/>
        </p:nvSpPr>
        <p:spPr>
          <a:xfrm>
            <a:off x="3137647" y="2743200"/>
            <a:ext cx="876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35771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7750896" y="290171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056045" y="250993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8100646" y="328126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834063" y="2359604"/>
            <a:ext cx="7396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261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C1172B-12B6-48C0-A9AD-69319B9D6EA0}"/>
              </a:ext>
            </a:extLst>
          </p:cNvPr>
          <p:cNvSpPr/>
          <p:nvPr/>
        </p:nvSpPr>
        <p:spPr>
          <a:xfrm>
            <a:off x="1780674" y="401053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1A57F-6C3D-4EFB-84BF-17B0CFBB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894080"/>
            <a:ext cx="5588000" cy="5699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45158-8073-42E6-B61F-997BDEA779AD}"/>
              </a:ext>
            </a:extLst>
          </p:cNvPr>
          <p:cNvSpPr txBox="1"/>
          <p:nvPr/>
        </p:nvSpPr>
        <p:spPr>
          <a:xfrm>
            <a:off x="447040" y="2479584"/>
            <a:ext cx="551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1E5F4-AC3B-4204-A748-58DC770AA158}"/>
              </a:ext>
            </a:extLst>
          </p:cNvPr>
          <p:cNvSpPr txBox="1"/>
          <p:nvPr/>
        </p:nvSpPr>
        <p:spPr>
          <a:xfrm>
            <a:off x="497840" y="1535186"/>
            <a:ext cx="3627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97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98240" y="239395"/>
            <a:ext cx="4725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4907280"/>
            <a:ext cx="2078990" cy="11226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32" y="795656"/>
            <a:ext cx="11773535" cy="90106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755" y="1442720"/>
            <a:ext cx="8778240" cy="5190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17995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906" y="1442720"/>
            <a:ext cx="2312534" cy="290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705" y="4599803"/>
            <a:ext cx="2701290" cy="1782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4ACCCC5-4BF2-4E10-9748-CEDD1D14E043}"/>
              </a:ext>
            </a:extLst>
          </p:cNvPr>
          <p:cNvSpPr/>
          <p:nvPr/>
        </p:nvSpPr>
        <p:spPr>
          <a:xfrm>
            <a:off x="3775075" y="224428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645" y="293042"/>
            <a:ext cx="10515600" cy="914123"/>
          </a:xfrm>
        </p:spPr>
        <p:txBody>
          <a:bodyPr>
            <a:normAutofit/>
          </a:bodyPr>
          <a:lstStyle/>
          <a:p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1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86840" y="28039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3702048" y="3684567"/>
            <a:ext cx="5212715" cy="143002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1457960" y="46271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8F866-36CF-4BDA-96FA-092D1EA4750A}"/>
              </a:ext>
            </a:extLst>
          </p:cNvPr>
          <p:cNvSpPr txBox="1"/>
          <p:nvPr/>
        </p:nvSpPr>
        <p:spPr>
          <a:xfrm>
            <a:off x="3989702" y="1095741"/>
            <a:ext cx="463740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47FE5-8140-434F-9BE6-5421D9C099C0}"/>
              </a:ext>
            </a:extLst>
          </p:cNvPr>
          <p:cNvSpPr/>
          <p:nvPr/>
        </p:nvSpPr>
        <p:spPr>
          <a:xfrm>
            <a:off x="365755" y="1019844"/>
            <a:ext cx="909320" cy="5123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38393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45B63F2-418D-4CD2-9563-7077C6CF6083}"/>
              </a:ext>
            </a:extLst>
          </p:cNvPr>
          <p:cNvSpPr>
            <a:spLocks noGrp="1"/>
          </p:cNvSpPr>
          <p:nvPr/>
        </p:nvSpPr>
        <p:spPr>
          <a:xfrm>
            <a:off x="3744232" y="2121657"/>
            <a:ext cx="81715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258EB1-0019-41EC-90B4-246F9EE26E71}"/>
              </a:ext>
            </a:extLst>
          </p:cNvPr>
          <p:cNvSpPr/>
          <p:nvPr/>
        </p:nvSpPr>
        <p:spPr>
          <a:xfrm>
            <a:off x="5891211" y="3731495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489857" y="990010"/>
            <a:ext cx="1134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2615473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8009666" y="225323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6442" y="3116943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539" y="436580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03539" y="5563779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60185" y="3112861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60185" y="431491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520180" y="5502366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174887" y="3517628"/>
            <a:ext cx="1345293" cy="238542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 flipV="1">
            <a:off x="5171984" y="4715601"/>
            <a:ext cx="1388201" cy="508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171984" y="3513546"/>
            <a:ext cx="1388201" cy="245091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BA71DD2-3626-4E60-A00B-BC99B3B6DCC3}"/>
              </a:ext>
            </a:extLst>
          </p:cNvPr>
          <p:cNvSpPr/>
          <p:nvPr/>
        </p:nvSpPr>
        <p:spPr>
          <a:xfrm>
            <a:off x="2822846" y="300424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195" y="14625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310857" y="219354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301" y="31376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1510030"/>
            <a:ext cx="12282473" cy="534573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6650" y="217158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649" y="3051175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98697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5DFAE-FA93-40C4-946C-FFED9645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543" y="1023258"/>
            <a:ext cx="9568543" cy="5584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/>
      <p:bldP spid="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14" y="1"/>
            <a:ext cx="9633857" cy="6726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0"/>
            <a:ext cx="11767457" cy="712924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2F039-8EF7-49B4-B92D-07A44C82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6" y="1345610"/>
            <a:ext cx="8806543" cy="5387113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F04BE1A-B104-435E-AC49-8A9AD4FABCFC}"/>
              </a:ext>
            </a:extLst>
          </p:cNvPr>
          <p:cNvSpPr txBox="1"/>
          <p:nvPr/>
        </p:nvSpPr>
        <p:spPr>
          <a:xfrm>
            <a:off x="4564652" y="515666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endParaRPr lang="en-US" sz="4800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21387" y="2460307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81902" y="6391629"/>
            <a:ext cx="3841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75C6DF"/>
                </a:solidFill>
              </a:rPr>
              <a:t>汇报人：千库网     汇报时间：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年</a:t>
            </a:r>
            <a:r>
              <a:rPr lang="en-US" altLang="zh-CN" sz="1600" dirty="0">
                <a:solidFill>
                  <a:srgbClr val="75C6DF"/>
                </a:solidFill>
              </a:rPr>
              <a:t>XX</a:t>
            </a:r>
            <a:r>
              <a:rPr lang="zh-CN" altLang="en-US" sz="1600" dirty="0">
                <a:solidFill>
                  <a:srgbClr val="75C6DF"/>
                </a:solidFill>
              </a:rPr>
              <a:t>月</a:t>
            </a:r>
          </a:p>
        </p:txBody>
      </p: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CAE1491C-7F74-4EA4-AB36-6A637874580A}"/>
              </a:ext>
            </a:extLst>
          </p:cNvPr>
          <p:cNvGrpSpPr/>
          <p:nvPr/>
        </p:nvGrpSpPr>
        <p:grpSpPr>
          <a:xfrm>
            <a:off x="3311839" y="1152218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43B6200-112E-4BDB-8230-4CEF9ED9C388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9" name="直接连接符 15">
                <a:extLst>
                  <a:ext uri="{FF2B5EF4-FFF2-40B4-BE49-F238E27FC236}">
                    <a16:creationId xmlns:a16="http://schemas.microsoft.com/office/drawing/2014/main" id="{F0688F24-5716-4750-BFAD-B986CB2F557F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图片 12">
                <a:extLst>
                  <a:ext uri="{FF2B5EF4-FFF2-40B4-BE49-F238E27FC236}">
                    <a16:creationId xmlns:a16="http://schemas.microsoft.com/office/drawing/2014/main" id="{21610F53-3280-4128-A6FD-4DA70A715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18" name="图片 6">
              <a:extLst>
                <a:ext uri="{FF2B5EF4-FFF2-40B4-BE49-F238E27FC236}">
                  <a16:creationId xmlns:a16="http://schemas.microsoft.com/office/drawing/2014/main" id="{7850A3AE-2FD1-44DA-B67B-609DBBB6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1" name="Picture 2" descr="在走动的火车 852x480 | Pics, Animation, Travel">
            <a:extLst>
              <a:ext uri="{FF2B5EF4-FFF2-40B4-BE49-F238E27FC236}">
                <a16:creationId xmlns:a16="http://schemas.microsoft.com/office/drawing/2014/main" id="{9B6F08CE-E307-4650-9DBA-C0F7C99E0F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5453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2BC385-DB4F-4F8C-9BF5-4CB3A5AAD99F}"/>
              </a:ext>
            </a:extLst>
          </p:cNvPr>
          <p:cNvSpPr/>
          <p:nvPr/>
        </p:nvSpPr>
        <p:spPr>
          <a:xfrm>
            <a:off x="2474700" y="440765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425065" y="2348230"/>
            <a:ext cx="7658100" cy="302260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ngôi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789D0A9D-59F0-43A3-92EE-9DD936DFCCC6}"/>
              </a:ext>
            </a:extLst>
          </p:cNvPr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879379-F0F9-4D58-AD01-D45CF6851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6150"/>
            <a:ext cx="12192000" cy="59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61360" y="239395"/>
            <a:ext cx="5161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180080" y="239395"/>
            <a:ext cx="59639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00B05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26320" y="4683760"/>
            <a:ext cx="2123440" cy="134620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08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4991101" y="29629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4991100" y="2241237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gọt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5259073" y="3663726"/>
            <a:ext cx="57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434</Words>
  <Application>Microsoft Office PowerPoint</Application>
  <PresentationFormat>Widescreen</PresentationFormat>
  <Paragraphs>93</Paragraphs>
  <Slides>29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hàng</vt:lpstr>
      <vt:lpstr>黑体</vt:lpstr>
      <vt:lpstr>黑体</vt:lpstr>
      <vt:lpstr>Times New Roman</vt:lpstr>
      <vt:lpstr>1_Office Theme</vt:lpstr>
      <vt:lpstr>2_Office Theme</vt:lpstr>
      <vt:lpstr>2_Office 主题​​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Latitude E5450</cp:lastModifiedBy>
  <cp:revision>53</cp:revision>
  <dcterms:created xsi:type="dcterms:W3CDTF">2021-05-25T03:09:35Z</dcterms:created>
  <dcterms:modified xsi:type="dcterms:W3CDTF">2025-01-13T03:29:08Z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