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</p:sldMasterIdLst>
  <p:notesMasterIdLst>
    <p:notesMasterId r:id="rId31"/>
  </p:notesMasterIdLst>
  <p:sldIdLst>
    <p:sldId id="567" r:id="rId5"/>
    <p:sldId id="474" r:id="rId6"/>
    <p:sldId id="568" r:id="rId7"/>
    <p:sldId id="539" r:id="rId8"/>
    <p:sldId id="520" r:id="rId9"/>
    <p:sldId id="256" r:id="rId10"/>
    <p:sldId id="523" r:id="rId11"/>
    <p:sldId id="561" r:id="rId12"/>
    <p:sldId id="562" r:id="rId13"/>
    <p:sldId id="543" r:id="rId14"/>
    <p:sldId id="544" r:id="rId15"/>
    <p:sldId id="545" r:id="rId16"/>
    <p:sldId id="546" r:id="rId17"/>
    <p:sldId id="563" r:id="rId18"/>
    <p:sldId id="548" r:id="rId19"/>
    <p:sldId id="549" r:id="rId20"/>
    <p:sldId id="540" r:id="rId21"/>
    <p:sldId id="564" r:id="rId22"/>
    <p:sldId id="552" r:id="rId23"/>
    <p:sldId id="565" r:id="rId24"/>
    <p:sldId id="517" r:id="rId25"/>
    <p:sldId id="518" r:id="rId26"/>
    <p:sldId id="554" r:id="rId27"/>
    <p:sldId id="522" r:id="rId28"/>
    <p:sldId id="555" r:id="rId29"/>
    <p:sldId id="56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ắt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A. Biết nấu ăn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B. Có cử chỉ và lời nói lễ phép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A. Cho tôi xin bát miến.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B. Dạ, xin bác bát miến ạ.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C. Đưa tôi bát miến!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4954905" y="209999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àn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tay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173783" y="209056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àn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át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cơm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173273" y="280877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át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nghĩ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4941261" y="364617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954904" y="4462878"/>
            <a:ext cx="30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ngoan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4954905" y="4462877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6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4622105" y="237995"/>
            <a:ext cx="246762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084" y="1651379"/>
            <a:ext cx="95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1" y="2404280"/>
            <a:ext cx="959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37,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Kuăng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-1" y="95534"/>
            <a:ext cx="11122925" cy="307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338762" y="318238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là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739329" y="313006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ón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lá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7851018" y="312114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lẵng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7012674" y="3828712"/>
            <a:ext cx="5179326" cy="302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856351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42" y="4053385"/>
            <a:ext cx="5964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b.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800" dirty="0" err="1" smtClean="0"/>
              <a:t>o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400" dirty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u</a:t>
            </a:r>
            <a:r>
              <a:rPr lang="en-US" sz="2800" dirty="0" smtClean="0"/>
              <a:t> </a:t>
            </a: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ô </a:t>
            </a:r>
            <a:r>
              <a:rPr lang="en-US" sz="2800" dirty="0" err="1" smtClean="0"/>
              <a:t>vuông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400" dirty="0" err="1" smtClean="0">
                <a:latin typeface=".VnAvant" pitchFamily="34" charset="0"/>
              </a:rPr>
              <a:t>Hµng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>
                <a:latin typeface=".VnAvant" pitchFamily="34" charset="0"/>
              </a:rPr>
              <a:t>t</a:t>
            </a:r>
            <a:r>
              <a:rPr lang="en-US" sz="2400" dirty="0" err="1" smtClean="0">
                <a:latin typeface=".VnAvant" pitchFamily="34" charset="0"/>
              </a:rPr>
              <a:t>rước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cổng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 smtClean="0">
                <a:latin typeface=".VnAvant" pitchFamily="34" charset="0"/>
              </a:rPr>
              <a:t>vøt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800" dirty="0" err="1" smtClean="0"/>
              <a:t>C</a:t>
            </a:r>
            <a:r>
              <a:rPr lang="en-US" sz="2400" dirty="0" err="1" smtClean="0">
                <a:latin typeface=".VnAvant" pitchFamily="34" charset="0"/>
              </a:rPr>
              <a:t>©</a:t>
            </a:r>
            <a:r>
              <a:rPr lang="en-US" sz="2800" dirty="0" err="1" smtClean="0"/>
              <a:t>y</a:t>
            </a:r>
            <a:r>
              <a:rPr lang="en-US" sz="2800" dirty="0" smtClean="0"/>
              <a:t> </a:t>
            </a:r>
            <a:r>
              <a:rPr lang="en-US" sz="2800" dirty="0" err="1" smtClean="0"/>
              <a:t>bưởi</a:t>
            </a:r>
            <a:r>
              <a:rPr lang="en-US" sz="2800" dirty="0" smtClean="0"/>
              <a:t> s…… </a:t>
            </a:r>
            <a:r>
              <a:rPr lang="en-US" sz="2800" dirty="0" err="1" smtClean="0"/>
              <a:t>nh</a:t>
            </a:r>
            <a:r>
              <a:rPr lang="en-US" sz="2400" dirty="0">
                <a:latin typeface=".VnAvant" pitchFamily="34" charset="0"/>
              </a:rPr>
              <a:t>µ</a:t>
            </a:r>
            <a:r>
              <a:rPr lang="en-US" sz="2400" dirty="0" smtClean="0"/>
              <a:t> </a:t>
            </a:r>
            <a:r>
              <a:rPr lang="en-US" sz="2800" dirty="0" err="1" smtClean="0"/>
              <a:t>s</a:t>
            </a:r>
            <a:r>
              <a:rPr lang="en-US" sz="2400" dirty="0" err="1">
                <a:latin typeface=".VnAvant" pitchFamily="34" charset="0"/>
              </a:rPr>
              <a:t>a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800" dirty="0" err="1" smtClean="0"/>
              <a:t>trĩu</a:t>
            </a:r>
            <a:r>
              <a:rPr lang="en-US" sz="2400" dirty="0" smtClean="0"/>
              <a:t> </a:t>
            </a:r>
            <a:r>
              <a:rPr lang="en-US" sz="2800" dirty="0" err="1" smtClean="0"/>
              <a:t>qu</a:t>
            </a:r>
            <a:r>
              <a:rPr lang="en-US" sz="2400" dirty="0" smtClean="0">
                <a:latin typeface=".VnAvant" pitchFamily="34" charset="0"/>
              </a:rPr>
              <a:t>¶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7012674" y="3828712"/>
            <a:ext cx="302526" cy="470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547233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ao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2322521" y="5668061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3" grpId="0"/>
      <p:bldP spid="4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/>
          <a:srcRect l="14256" t="15996" r="16628" b="46835"/>
          <a:stretch/>
        </p:blipFill>
        <p:spPr>
          <a:xfrm>
            <a:off x="27297" y="0"/>
            <a:ext cx="12037324" cy="3398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3750971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6671593" y="4205800"/>
            <a:ext cx="265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453462" y="4205800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5106544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thể hiện tính cách của bản thân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09962" y="5843719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chơi: chỉ hoạt động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722304" y="3564336"/>
            <a:ext cx="1060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tình cảm của người thân trong gia đình: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739673" y="2627194"/>
            <a:ext cx="9864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125105"/>
            <a:ext cx="12192000" cy="1924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481201" y="3325504"/>
            <a:ext cx="2763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4417" y="4092053"/>
            <a:ext cx="1791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6688" y="473578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69904" y="543410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-1"/>
            <a:ext cx="12192000" cy="414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1132764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722" y="1119115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08" y="169249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469" y="231380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    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-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(từ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925</Words>
  <Application>Microsoft Office PowerPoint</Application>
  <PresentationFormat>Widescreen</PresentationFormat>
  <Paragraphs>113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Microsoft YaHei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Montserrat</vt:lpstr>
      <vt:lpstr>Nunito</vt:lpstr>
      <vt:lpstr>Times New Roman</vt:lpstr>
      <vt:lpstr>Wingdings</vt:lpstr>
      <vt:lpstr>3_Office Theme</vt:lpstr>
      <vt:lpstr>NỀN 5</vt:lpstr>
      <vt:lpstr>nền 3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Latitude E5450</cp:lastModifiedBy>
  <cp:revision>97</cp:revision>
  <dcterms:created xsi:type="dcterms:W3CDTF">2021-06-24T12:42:07Z</dcterms:created>
  <dcterms:modified xsi:type="dcterms:W3CDTF">2025-01-13T03:26:06Z</dcterms:modified>
</cp:coreProperties>
</file>