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329" r:id="rId3"/>
    <p:sldId id="260" r:id="rId4"/>
    <p:sldId id="268" r:id="rId5"/>
    <p:sldId id="269" r:id="rId6"/>
    <p:sldId id="270" r:id="rId7"/>
    <p:sldId id="271" r:id="rId8"/>
    <p:sldId id="280" r:id="rId9"/>
    <p:sldId id="290" r:id="rId10"/>
    <p:sldId id="304" r:id="rId11"/>
    <p:sldId id="324" r:id="rId12"/>
    <p:sldId id="325" r:id="rId13"/>
    <p:sldId id="326" r:id="rId14"/>
    <p:sldId id="32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66809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8.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446">
              <a:defRPr/>
            </a:pPr>
            <a:endParaRPr lang="en-US">
              <a:solidFill>
                <a:prstClr val="black"/>
              </a:solidFill>
              <a:latin typeface="Calibri" panose="020F0502020204030204"/>
            </a:endParaRPr>
          </a:p>
        </p:txBody>
      </p:sp>
      <p:sp>
        <p:nvSpPr>
          <p:cNvPr id="5" name="Freeform 2"/>
          <p:cNvSpPr/>
          <p:nvPr/>
        </p:nvSpPr>
        <p:spPr>
          <a:xfrm>
            <a:off x="-1626688" y="0"/>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3"/>
          <p:cNvSpPr/>
          <p:nvPr/>
        </p:nvSpPr>
        <p:spPr>
          <a:xfrm>
            <a:off x="5539085" y="21235"/>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284197">
            <a:off x="232411" y="-317500"/>
            <a:ext cx="11567795" cy="7265670"/>
          </a:xfrm>
          <a:custGeom>
            <a:avLst/>
            <a:gdLst/>
            <a:ahLst/>
            <a:cxnLst/>
            <a:rect l="l" t="t" r="r" b="b"/>
            <a:pathLst>
              <a:path w="5376792" h="4037482">
                <a:moveTo>
                  <a:pt x="0" y="0"/>
                </a:moveTo>
                <a:lnTo>
                  <a:pt x="5376791" y="0"/>
                </a:lnTo>
                <a:lnTo>
                  <a:pt x="5376791" y="4037481"/>
                </a:lnTo>
                <a:lnTo>
                  <a:pt x="0" y="4037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7"/>
          <p:cNvSpPr/>
          <p:nvPr/>
        </p:nvSpPr>
        <p:spPr>
          <a:xfrm rot="-3041074">
            <a:off x="-323538" y="265951"/>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25"/>
          <p:cNvSpPr/>
          <p:nvPr/>
        </p:nvSpPr>
        <p:spPr>
          <a:xfrm>
            <a:off x="10295599" y="36614"/>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26"/>
          <p:cNvSpPr/>
          <p:nvPr/>
        </p:nvSpPr>
        <p:spPr>
          <a:xfrm rot="19944906">
            <a:off x="10241322" y="5092346"/>
            <a:ext cx="2330869" cy="1733482"/>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7"/>
          <p:cNvSpPr/>
          <p:nvPr/>
        </p:nvSpPr>
        <p:spPr>
          <a:xfrm rot="-3041074">
            <a:off x="-323538" y="275785"/>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8"/>
          <p:cNvSpPr/>
          <p:nvPr/>
        </p:nvSpPr>
        <p:spPr>
          <a:xfrm flipH="1">
            <a:off x="83476" y="3416731"/>
            <a:ext cx="2060119" cy="3462504"/>
          </a:xfrm>
          <a:custGeom>
            <a:avLst/>
            <a:gdLst/>
            <a:ahLst/>
            <a:cxnLst/>
            <a:rect l="l" t="t" r="r" b="b"/>
            <a:pathLst>
              <a:path w="5443287" h="9612869">
                <a:moveTo>
                  <a:pt x="5443287" y="0"/>
                </a:moveTo>
                <a:lnTo>
                  <a:pt x="0" y="0"/>
                </a:lnTo>
                <a:lnTo>
                  <a:pt x="0" y="9612869"/>
                </a:lnTo>
                <a:lnTo>
                  <a:pt x="5443287" y="9612869"/>
                </a:lnTo>
                <a:lnTo>
                  <a:pt x="5443287" y="0"/>
                </a:lnTo>
                <a:close/>
              </a:path>
            </a:pathLst>
          </a:custGeom>
          <a:blipFill>
            <a:blip r:embed="rId13"/>
            <a:stretch>
              <a:fillRect/>
            </a:stretch>
          </a:blipFill>
        </p:spPr>
      </p:sp>
      <p:sp>
        <p:nvSpPr>
          <p:cNvPr id="15" name="Freeform 9"/>
          <p:cNvSpPr/>
          <p:nvPr/>
        </p:nvSpPr>
        <p:spPr>
          <a:xfrm>
            <a:off x="2257100" y="587617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9"/>
          <p:cNvSpPr/>
          <p:nvPr/>
        </p:nvSpPr>
        <p:spPr>
          <a:xfrm>
            <a:off x="2631805" y="622523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TextBox 17"/>
          <p:cNvSpPr txBox="1"/>
          <p:nvPr/>
        </p:nvSpPr>
        <p:spPr>
          <a:xfrm>
            <a:off x="1237616" y="757556"/>
            <a:ext cx="9716770" cy="5500370"/>
          </a:xfrm>
          <a:prstGeom prst="rect">
            <a:avLst/>
          </a:prstGeom>
        </p:spPr>
        <p:style>
          <a:lnRef idx="2">
            <a:schemeClr val="accent6"/>
          </a:lnRef>
          <a:fillRef idx="1">
            <a:schemeClr val="lt1"/>
          </a:fillRef>
          <a:effectRef idx="0">
            <a:schemeClr val="accent6"/>
          </a:effectRef>
          <a:fontRef idx="minor">
            <a:schemeClr val="dk1"/>
          </a:fontRef>
        </p:style>
        <p:txBody>
          <a:bodyPr wrap="square" rtlCol="0">
            <a:noAutofit/>
          </a:bodyPr>
          <a:lstStyle/>
          <a:p>
            <a:pPr algn="ct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lnSpc>
                <a:spcPct val="100000"/>
              </a:lnSpc>
            </a:pPr>
            <a:r>
              <a:rPr lang="en-US" sz="2800" b="1" dirty="0" err="1"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Giáo</a:t>
            </a:r>
            <a:r>
              <a:rPr lang="en-US" sz="2800" b="1" dirty="0"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viên</a:t>
            </a:r>
            <a:r>
              <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NGUYỄN THỊ </a:t>
            </a:r>
            <a:r>
              <a:rPr lang="en-US" sz="2800" b="1" dirty="0"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LIẾN</a:t>
            </a:r>
          </a:p>
          <a:p>
            <a:pPr algn="ctr">
              <a:lnSpc>
                <a:spcPct val="100000"/>
              </a:lnSpc>
            </a:pPr>
            <a:endPar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ctr">
              <a:lnSpc>
                <a:spcPct val="100000"/>
              </a:lnSpc>
            </a:pPr>
            <a:endPar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Đơn</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vị</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tác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Trường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Tiểu</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học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Hải</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sym typeface="+mn-ea"/>
              </a:rPr>
              <a:t>Thành</a:t>
            </a:r>
            <a:endParaRPr lang="en-US" sz="2800" b="1" dirty="0" smtClean="0">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lnSpc>
                <a:spcPct val="100000"/>
              </a:lnSpc>
            </a:pPr>
            <a:endParaRPr lang="en-US" sz="2800" b="1" dirty="0" smtClean="0">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r>
              <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LỚP </a:t>
            </a:r>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5A2</a:t>
            </a:r>
          </a:p>
          <a:p>
            <a:pPr algn="ctr"/>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p>
          <a:p>
            <a:pPr algn="ctr"/>
            <a:r>
              <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NĂM HỌC 2024- 2025</a:t>
            </a:r>
          </a:p>
          <a:p>
            <a:pPr algn="ctr"/>
            <a:endPar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lnSpc>
                <a:spcPct val="100000"/>
              </a:lnSpc>
            </a:pPr>
            <a:endPar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19" name="Freeform 25"/>
          <p:cNvSpPr/>
          <p:nvPr/>
        </p:nvSpPr>
        <p:spPr>
          <a:xfrm>
            <a:off x="1696624" y="346646"/>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3097643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420</Words>
  <Application>Microsoft Office PowerPoint</Application>
  <PresentationFormat>Widescreen</PresentationFormat>
  <Paragraphs>55</Paragraphs>
  <Slides>14</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anh</cp:lastModifiedBy>
  <cp:revision>29</cp:revision>
  <dcterms:created xsi:type="dcterms:W3CDTF">2024-05-17T09:13:47Z</dcterms:created>
  <dcterms:modified xsi:type="dcterms:W3CDTF">2025-03-11T07:03:21Z</dcterms:modified>
</cp:coreProperties>
</file>