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1"/>
  </p:notesMasterIdLst>
  <p:sldIdLst>
    <p:sldId id="327" r:id="rId3"/>
    <p:sldId id="443" r:id="rId4"/>
    <p:sldId id="444" r:id="rId5"/>
    <p:sldId id="445" r:id="rId6"/>
    <p:sldId id="454" r:id="rId7"/>
    <p:sldId id="526" r:id="rId8"/>
    <p:sldId id="527" r:id="rId9"/>
    <p:sldId id="446" r:id="rId10"/>
    <p:sldId id="490" r:id="rId11"/>
    <p:sldId id="531" r:id="rId12"/>
    <p:sldId id="533" r:id="rId13"/>
    <p:sldId id="534" r:id="rId14"/>
    <p:sldId id="535" r:id="rId15"/>
    <p:sldId id="532" r:id="rId16"/>
    <p:sldId id="447" r:id="rId17"/>
    <p:sldId id="452" r:id="rId18"/>
    <p:sldId id="477" r:id="rId19"/>
    <p:sldId id="448" r:id="rId20"/>
    <p:sldId id="524" r:id="rId21"/>
    <p:sldId id="505" r:id="rId22"/>
    <p:sldId id="528" r:id="rId23"/>
    <p:sldId id="529" r:id="rId24"/>
    <p:sldId id="530" r:id="rId25"/>
    <p:sldId id="536" r:id="rId26"/>
    <p:sldId id="537" r:id="rId27"/>
    <p:sldId id="538" r:id="rId28"/>
    <p:sldId id="539" r:id="rId29"/>
    <p:sldId id="328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Nixie One" panose="020B0604020202020204" charset="0"/>
      <p:regular r:id="rId44"/>
    </p:embeddedFont>
    <p:embeddedFont>
      <p:font typeface="Nunito" panose="020B0604020202020204" charset="0"/>
      <p:regular r:id="rId45"/>
      <p:bold r:id="rId46"/>
      <p:italic r:id="rId47"/>
      <p:boldItalic r:id="rId48"/>
    </p:embeddedFont>
    <p:embeddedFont>
      <p:font typeface="VNI-Hobo" panose="020B0604020202020204"/>
      <p:regular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D7BA653-BD4B-4B74-B440-48F545AD2A33}">
          <p14:sldIdLst/>
        </p14:section>
        <p14:section name="Default Section" id="{7A7784F9-410B-4082-8EED-8928DD74DED5}">
          <p14:sldIdLst>
            <p14:sldId id="327"/>
          </p14:sldIdLst>
        </p14:section>
        <p14:section name="Wrap up" id="{588F34D2-76DC-4988-8015-2DC200997C58}">
          <p14:sldIdLst>
            <p14:sldId id="443"/>
            <p14:sldId id="444"/>
            <p14:sldId id="445"/>
            <p14:sldId id="454"/>
            <p14:sldId id="526"/>
            <p14:sldId id="527"/>
            <p14:sldId id="446"/>
            <p14:sldId id="490"/>
            <p14:sldId id="531"/>
            <p14:sldId id="533"/>
            <p14:sldId id="534"/>
            <p14:sldId id="535"/>
            <p14:sldId id="532"/>
            <p14:sldId id="447"/>
            <p14:sldId id="452"/>
            <p14:sldId id="477"/>
            <p14:sldId id="448"/>
            <p14:sldId id="524"/>
            <p14:sldId id="505"/>
            <p14:sldId id="528"/>
            <p14:sldId id="529"/>
            <p14:sldId id="530"/>
            <p14:sldId id="536"/>
            <p14:sldId id="537"/>
            <p14:sldId id="538"/>
            <p14:sldId id="539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008448"/>
    <a:srgbClr val="3C4044"/>
    <a:srgbClr val="FF99FF"/>
    <a:srgbClr val="F9C7CA"/>
    <a:srgbClr val="69D7C7"/>
    <a:srgbClr val="000000"/>
    <a:srgbClr val="E0B07C"/>
    <a:srgbClr val="98C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86" autoAdjust="0"/>
    <p:restoredTop sz="90538" autoAdjust="0"/>
  </p:normalViewPr>
  <p:slideViewPr>
    <p:cSldViewPr snapToGrid="0">
      <p:cViewPr varScale="1">
        <p:scale>
          <a:sx n="137" d="100"/>
          <a:sy n="137" d="100"/>
        </p:scale>
        <p:origin x="46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26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0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0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8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13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01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42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9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3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18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3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2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5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4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0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8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0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8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eb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gif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842515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761" r="49238" b="51590"/>
          <a:stretch/>
        </p:blipFill>
        <p:spPr>
          <a:xfrm>
            <a:off x="2221409" y="1062069"/>
            <a:ext cx="4701181" cy="2730997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84FD99C5-3132-4CA5-8306-AC95333C4A75}"/>
              </a:ext>
            </a:extLst>
          </p:cNvPr>
          <p:cNvSpPr txBox="1">
            <a:spLocks/>
          </p:cNvSpPr>
          <p:nvPr/>
        </p:nvSpPr>
        <p:spPr>
          <a:xfrm>
            <a:off x="3215993" y="2891831"/>
            <a:ext cx="1804892" cy="5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n   o</a:t>
            </a:r>
          </a:p>
        </p:txBody>
      </p:sp>
    </p:spTree>
    <p:extLst>
      <p:ext uri="{BB962C8B-B14F-4D97-AF65-F5344CB8AC3E}">
        <p14:creationId xmlns:p14="http://schemas.microsoft.com/office/powerpoint/2010/main" val="8739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819937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72" t="1219" r="-2834" b="54132"/>
          <a:stretch/>
        </p:blipFill>
        <p:spPr>
          <a:xfrm>
            <a:off x="2085941" y="1062069"/>
            <a:ext cx="4701181" cy="2730997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84FD99C5-3132-4CA5-8306-AC95333C4A75}"/>
              </a:ext>
            </a:extLst>
          </p:cNvPr>
          <p:cNvSpPr txBox="1">
            <a:spLocks/>
          </p:cNvSpPr>
          <p:nvPr/>
        </p:nvSpPr>
        <p:spPr>
          <a:xfrm>
            <a:off x="3534085" y="3035916"/>
            <a:ext cx="1804892" cy="5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6657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932827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3599" t="52703" r="52837" b="2648"/>
          <a:stretch/>
        </p:blipFill>
        <p:spPr>
          <a:xfrm>
            <a:off x="2063363" y="1062069"/>
            <a:ext cx="4701181" cy="2730997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84FD99C5-3132-4CA5-8306-AC95333C4A75}"/>
              </a:ext>
            </a:extLst>
          </p:cNvPr>
          <p:cNvSpPr txBox="1">
            <a:spLocks/>
          </p:cNvSpPr>
          <p:nvPr/>
        </p:nvSpPr>
        <p:spPr>
          <a:xfrm>
            <a:off x="3278807" y="3103649"/>
            <a:ext cx="1804892" cy="5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t    </a:t>
            </a:r>
            <a:r>
              <a:rPr lang="en-US" sz="3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3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865093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254" t="57228" r="-7016" b="-1877"/>
          <a:stretch/>
        </p:blipFill>
        <p:spPr>
          <a:xfrm>
            <a:off x="2266565" y="1062069"/>
            <a:ext cx="4701181" cy="2730997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84FD99C5-3132-4CA5-8306-AC95333C4A75}"/>
              </a:ext>
            </a:extLst>
          </p:cNvPr>
          <p:cNvSpPr txBox="1">
            <a:spLocks/>
          </p:cNvSpPr>
          <p:nvPr/>
        </p:nvSpPr>
        <p:spPr>
          <a:xfrm>
            <a:off x="3619580" y="2842367"/>
            <a:ext cx="1804892" cy="5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n</a:t>
            </a:r>
          </a:p>
        </p:txBody>
      </p:sp>
    </p:spTree>
    <p:extLst>
      <p:ext uri="{BB962C8B-B14F-4D97-AF65-F5344CB8AC3E}">
        <p14:creationId xmlns:p14="http://schemas.microsoft.com/office/powerpoint/2010/main" val="20674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650602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761" b="2757"/>
          <a:stretch/>
        </p:blipFill>
        <p:spPr>
          <a:xfrm>
            <a:off x="1204343" y="772962"/>
            <a:ext cx="6528182" cy="4030532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84FD99C5-3132-4CA5-8306-AC95333C4A75}"/>
              </a:ext>
            </a:extLst>
          </p:cNvPr>
          <p:cNvSpPr txBox="1">
            <a:spLocks/>
          </p:cNvSpPr>
          <p:nvPr/>
        </p:nvSpPr>
        <p:spPr>
          <a:xfrm>
            <a:off x="1807365" y="2068872"/>
            <a:ext cx="150812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n   o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42B0F2F-2281-43C3-A849-92D3BE1E3BFE}"/>
              </a:ext>
            </a:extLst>
          </p:cNvPr>
          <p:cNvSpPr txBox="1">
            <a:spLocks/>
          </p:cNvSpPr>
          <p:nvPr/>
        </p:nvSpPr>
        <p:spPr>
          <a:xfrm>
            <a:off x="5555276" y="2068871"/>
            <a:ext cx="150812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n   u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C229AFED-0CF9-4096-A610-4DD5EB02D6DE}"/>
              </a:ext>
            </a:extLst>
          </p:cNvPr>
          <p:cNvSpPr txBox="1">
            <a:spLocks/>
          </p:cNvSpPr>
          <p:nvPr/>
        </p:nvSpPr>
        <p:spPr>
          <a:xfrm>
            <a:off x="1739631" y="4355014"/>
            <a:ext cx="150812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t    i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AE9932C-E789-4258-B4C5-161F007E2400}"/>
              </a:ext>
            </a:extLst>
          </p:cNvPr>
          <p:cNvSpPr txBox="1">
            <a:spLocks/>
          </p:cNvSpPr>
          <p:nvPr/>
        </p:nvSpPr>
        <p:spPr>
          <a:xfrm>
            <a:off x="5713321" y="4337065"/>
            <a:ext cx="150812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   n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1759CE6C-383E-4E51-BE8E-D11300A26B7E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DC4AE-63B6-4BE7-B3FD-6A56560B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49" y="707173"/>
            <a:ext cx="6591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AF01DE4-5D20-455B-B289-AF0392A1E896}"/>
              </a:ext>
            </a:extLst>
          </p:cNvPr>
          <p:cNvSpPr txBox="1"/>
          <p:nvPr/>
        </p:nvSpPr>
        <p:spPr>
          <a:xfrm>
            <a:off x="3201947" y="27821"/>
            <a:ext cx="2848857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EC0089"/>
                </a:solidFill>
                <a:latin typeface="Comic Sans MS" panose="030F0702030302020204" pitchFamily="66" charset="0"/>
              </a:rPr>
              <a:t>Pictionary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D87684-861C-45CA-B2A5-2034E00A4A30}"/>
              </a:ext>
            </a:extLst>
          </p:cNvPr>
          <p:cNvGrpSpPr/>
          <p:nvPr/>
        </p:nvGrpSpPr>
        <p:grpSpPr>
          <a:xfrm>
            <a:off x="1740234" y="1060583"/>
            <a:ext cx="2186016" cy="1828432"/>
            <a:chOff x="1740234" y="1060583"/>
            <a:chExt cx="2186016" cy="18284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DD0D88-3ECB-0B1E-61A1-B1872ACEB8FA}"/>
                </a:ext>
              </a:extLst>
            </p:cNvPr>
            <p:cNvGrpSpPr/>
            <p:nvPr/>
          </p:nvGrpSpPr>
          <p:grpSpPr>
            <a:xfrm>
              <a:off x="2016271" y="1060583"/>
              <a:ext cx="1487866" cy="1511167"/>
              <a:chOff x="1139152" y="1623613"/>
              <a:chExt cx="2531627" cy="257127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A3DC0D3-959A-1DDF-1E8F-03A8ABB8B7B1}"/>
                  </a:ext>
                </a:extLst>
              </p:cNvPr>
              <p:cNvGrpSpPr/>
              <p:nvPr/>
            </p:nvGrpSpPr>
            <p:grpSpPr>
              <a:xfrm>
                <a:off x="1139152" y="1623613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37290B1-85CE-DB09-6167-34FF3A39E379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4F3E0D5A-86CF-E0C8-8F29-82B807C2B3D3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5CF680F1-1846-7501-E155-543CA0AE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5422" r="5422"/>
              <a:stretch/>
            </p:blipFill>
            <p:spPr bwMode="auto">
              <a:xfrm flipH="1">
                <a:off x="1545811" y="2642623"/>
                <a:ext cx="1422942" cy="1403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Google Shape;1768;p43">
              <a:extLst>
                <a:ext uri="{FF2B5EF4-FFF2-40B4-BE49-F238E27FC236}">
                  <a16:creationId xmlns:a16="http://schemas.microsoft.com/office/drawing/2014/main" id="{13D09403-2133-4A7B-9F9D-C4C35D4BC179}"/>
                </a:ext>
              </a:extLst>
            </p:cNvPr>
            <p:cNvSpPr txBox="1">
              <a:spLocks/>
            </p:cNvSpPr>
            <p:nvPr/>
          </p:nvSpPr>
          <p:spPr>
            <a:xfrm>
              <a:off x="1740234" y="2459954"/>
              <a:ext cx="2186016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rPr>
                <a:t>Team </a:t>
              </a:r>
              <a:r>
                <a:rPr lang="en-US" sz="24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Tiger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F0D733-C4B4-473A-BC7A-EB41B6DAE060}"/>
              </a:ext>
            </a:extLst>
          </p:cNvPr>
          <p:cNvGrpSpPr/>
          <p:nvPr/>
        </p:nvGrpSpPr>
        <p:grpSpPr>
          <a:xfrm>
            <a:off x="1674162" y="3009863"/>
            <a:ext cx="2186016" cy="1897234"/>
            <a:chOff x="1674162" y="3009863"/>
            <a:chExt cx="2186016" cy="18972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4AC4FD-41E7-FFEF-1CD3-CDC62A149933}"/>
                </a:ext>
              </a:extLst>
            </p:cNvPr>
            <p:cNvGrpSpPr/>
            <p:nvPr/>
          </p:nvGrpSpPr>
          <p:grpSpPr>
            <a:xfrm>
              <a:off x="1990685" y="3009863"/>
              <a:ext cx="1590714" cy="1615625"/>
              <a:chOff x="5870907" y="2143974"/>
              <a:chExt cx="2531627" cy="25712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CB15A64-08D5-DA03-ABDC-6066A1DEFCD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6C9C7E3-B1A8-D180-74EA-BEC17B5A6C82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5B09493-00CC-6708-B522-8FD625C6C405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5E81B421-6DBD-9B29-9EA5-FB6A3A61F3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 l="2324" r="2324"/>
              <a:stretch/>
            </p:blipFill>
            <p:spPr bwMode="auto">
              <a:xfrm>
                <a:off x="6291993" y="2974937"/>
                <a:ext cx="1629386" cy="1680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Google Shape;1768;p43">
              <a:extLst>
                <a:ext uri="{FF2B5EF4-FFF2-40B4-BE49-F238E27FC236}">
                  <a16:creationId xmlns:a16="http://schemas.microsoft.com/office/drawing/2014/main" id="{A21AA2F6-D6FA-461F-AEA3-49629911D021}"/>
                </a:ext>
              </a:extLst>
            </p:cNvPr>
            <p:cNvSpPr txBox="1">
              <a:spLocks/>
            </p:cNvSpPr>
            <p:nvPr/>
          </p:nvSpPr>
          <p:spPr>
            <a:xfrm>
              <a:off x="1674162" y="4478036"/>
              <a:ext cx="2186016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rPr>
                <a:t>Team </a:t>
              </a:r>
              <a:r>
                <a:rPr lang="en-US" sz="24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Teddy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58C8CB-3C5E-4760-9700-86436EA3897B}"/>
              </a:ext>
            </a:extLst>
          </p:cNvPr>
          <p:cNvGrpSpPr/>
          <p:nvPr/>
        </p:nvGrpSpPr>
        <p:grpSpPr>
          <a:xfrm>
            <a:off x="3878113" y="951259"/>
            <a:ext cx="4533279" cy="3526777"/>
            <a:chOff x="3878113" y="951259"/>
            <a:chExt cx="4533279" cy="352677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734D5A4-708C-4F22-8BCA-422D177C8882}"/>
                </a:ext>
              </a:extLst>
            </p:cNvPr>
            <p:cNvSpPr/>
            <p:nvPr/>
          </p:nvSpPr>
          <p:spPr>
            <a:xfrm>
              <a:off x="3892308" y="3485638"/>
              <a:ext cx="4519084" cy="99239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D3A2AC-6A56-4CA1-A128-E3E106BD2B31}"/>
                </a:ext>
              </a:extLst>
            </p:cNvPr>
            <p:cNvGrpSpPr/>
            <p:nvPr/>
          </p:nvGrpSpPr>
          <p:grpSpPr>
            <a:xfrm>
              <a:off x="3878113" y="951259"/>
              <a:ext cx="4519084" cy="2528364"/>
              <a:chOff x="3878113" y="951259"/>
              <a:chExt cx="4519084" cy="252836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392D25E-1F77-4BF5-A021-995B7073E9F6}"/>
                  </a:ext>
                </a:extLst>
              </p:cNvPr>
              <p:cNvSpPr/>
              <p:nvPr/>
            </p:nvSpPr>
            <p:spPr>
              <a:xfrm>
                <a:off x="3878113" y="1443168"/>
                <a:ext cx="4519084" cy="99239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oogle Shape;1768;p43">
                <a:extLst>
                  <a:ext uri="{FF2B5EF4-FFF2-40B4-BE49-F238E27FC236}">
                    <a16:creationId xmlns:a16="http://schemas.microsoft.com/office/drawing/2014/main" id="{BC41828A-62C6-4E0B-BC39-8FC18927B7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3717" y="95125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  <p:sp>
            <p:nvSpPr>
              <p:cNvPr id="31" name="Google Shape;1768;p43">
                <a:extLst>
                  <a:ext uri="{FF2B5EF4-FFF2-40B4-BE49-F238E27FC236}">
                    <a16:creationId xmlns:a16="http://schemas.microsoft.com/office/drawing/2014/main" id="{70D0434B-719D-4B54-98C0-54A4EB7416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57796" y="3050562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</p:grpSp>
      </p:grpSp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13" y="148029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40" y="148029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1" y="148029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27D6B12C-D498-4ACC-B5CD-A7841AB8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04" y="1480293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EECA0EA-C42D-4B47-9476-F0E6F905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49" y="150461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8FF7645-D0A8-47E9-8CAC-3E0DD3D7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308" y="356140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C02D821-2A85-4AEE-B39B-82219843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35" y="356140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F2238F8-7384-46CD-B651-8D163C03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56" y="356140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02F4B8BE-A220-4A01-8F45-294D1EBF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99" y="3561403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A1B8060-BF29-4916-B0F5-EAE937CD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44" y="358572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1402284" y="1919628"/>
            <a:ext cx="5908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VNI-Hobo" pitchFamily="2" charset="0"/>
              </a:rPr>
              <a:t>GUESSING GAME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1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4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2140053" y="3845708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trutle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803020" y="347442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986405" y="3841320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tultle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567613" y="347442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629053" y="3837505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turtle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132381" y="3466221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Choose the correct answer.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99DE300-6294-4206-A1B8-8D6FFBD4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" r="68"/>
          <a:stretch/>
        </p:blipFill>
        <p:spPr bwMode="auto">
          <a:xfrm>
            <a:off x="3450860" y="1018294"/>
            <a:ext cx="2020467" cy="16809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9852C1C9-776B-4EDB-91FF-45C8AFAF03C4}"/>
              </a:ext>
            </a:extLst>
          </p:cNvPr>
          <p:cNvSpPr txBox="1">
            <a:spLocks/>
          </p:cNvSpPr>
          <p:nvPr/>
        </p:nvSpPr>
        <p:spPr>
          <a:xfrm>
            <a:off x="2858912" y="2582996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t_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_ tle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5426396" y="3811841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>
                <a:solidFill>
                  <a:srgbClr val="00B050"/>
                </a:solidFill>
                <a:latin typeface="Comic Sans MS" panose="030F0702030302020204" pitchFamily="66" charset="0"/>
              </a:rPr>
              <a:t>lenons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6100652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2135026" y="3807453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temons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2716234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777674" y="3803638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lemons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326158" y="343235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4098" name="Picture 2" descr="Cartoon Lemon PNG Transparent Images Free Download | Vector Files | Pngtree">
            <a:extLst>
              <a:ext uri="{FF2B5EF4-FFF2-40B4-BE49-F238E27FC236}">
                <a16:creationId xmlns:a16="http://schemas.microsoft.com/office/drawing/2014/main" id="{0C43E197-DA9C-4EA4-9736-B05BD5383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b="11091"/>
          <a:stretch/>
        </p:blipFill>
        <p:spPr bwMode="auto">
          <a:xfrm>
            <a:off x="3200512" y="1120851"/>
            <a:ext cx="2251291" cy="16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ADAB2065-F82C-483B-8DAA-B711CC226928}"/>
              </a:ext>
            </a:extLst>
          </p:cNvPr>
          <p:cNvSpPr txBox="1">
            <a:spLocks/>
          </p:cNvSpPr>
          <p:nvPr/>
        </p:nvSpPr>
        <p:spPr>
          <a:xfrm>
            <a:off x="2858912" y="2684597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l_ _ons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6008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812086" y="3777974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teaf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75053" y="3406690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671208" y="3769771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elaf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241127" y="3402875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latin typeface="Arial"/>
              </a:rPr>
              <a:t>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163364" y="3769771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leaf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711848" y="339848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5122" name="Picture 2" descr="1,243,799 Leaf Cartoon Images, Stock Photos, 3D objects, &amp; Vectors |  Shutterstock">
            <a:extLst>
              <a:ext uri="{FF2B5EF4-FFF2-40B4-BE49-F238E27FC236}">
                <a16:creationId xmlns:a16="http://schemas.microsoft.com/office/drawing/2014/main" id="{9818C2D5-F0BA-4E03-B75C-C0293D78E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0"/>
          <a:stretch/>
        </p:blipFill>
        <p:spPr bwMode="auto">
          <a:xfrm>
            <a:off x="3648286" y="1279485"/>
            <a:ext cx="1748454" cy="13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61A8B715-CBA5-432E-95FA-06ABE8535C00}"/>
              </a:ext>
            </a:extLst>
          </p:cNvPr>
          <p:cNvSpPr txBox="1">
            <a:spLocks/>
          </p:cNvSpPr>
          <p:nvPr/>
        </p:nvSpPr>
        <p:spPr>
          <a:xfrm>
            <a:off x="2858912" y="2684597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_ _af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0076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2083608" y="3845708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nake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746575" y="347442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929960" y="3841320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take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511168" y="347442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572608" y="3837505"/>
            <a:ext cx="1573260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lake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143670" y="3466221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6146" name="Picture 2" descr="Lake Clipart Images – Browse 14,145 Stock Photos, Vectors, and Video |  Adobe Stock">
            <a:extLst>
              <a:ext uri="{FF2B5EF4-FFF2-40B4-BE49-F238E27FC236}">
                <a16:creationId xmlns:a16="http://schemas.microsoft.com/office/drawing/2014/main" id="{E782FA0E-659C-46DA-92F7-EBF8FEED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2" y="1297792"/>
            <a:ext cx="1969911" cy="14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AE04A5E4-523C-4FE2-8E46-CB847FFA3546}"/>
              </a:ext>
            </a:extLst>
          </p:cNvPr>
          <p:cNvSpPr txBox="1">
            <a:spLocks/>
          </p:cNvSpPr>
          <p:nvPr/>
        </p:nvSpPr>
        <p:spPr>
          <a:xfrm>
            <a:off x="2858912" y="2684597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_ake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36175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812086" y="3777974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muose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75053" y="3406690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671208" y="3769771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moose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241127" y="3402875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latin typeface="Arial"/>
              </a:rPr>
              <a:t>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163364" y="3769771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mouse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711848" y="339848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18C2D5-F0BA-4E03-B75C-C0293D78E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-1667" b="3298"/>
          <a:stretch/>
        </p:blipFill>
        <p:spPr bwMode="auto">
          <a:xfrm>
            <a:off x="3648286" y="1172580"/>
            <a:ext cx="1748454" cy="14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61A8B715-CBA5-432E-95FA-06ABE8535C00}"/>
              </a:ext>
            </a:extLst>
          </p:cNvPr>
          <p:cNvSpPr txBox="1">
            <a:spLocks/>
          </p:cNvSpPr>
          <p:nvPr/>
        </p:nvSpPr>
        <p:spPr>
          <a:xfrm>
            <a:off x="2823726" y="2557208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m_ _se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20007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5426396" y="3811841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>
                <a:solidFill>
                  <a:srgbClr val="00B050"/>
                </a:solidFill>
                <a:latin typeface="Comic Sans MS" panose="030F0702030302020204" pitchFamily="66" charset="0"/>
              </a:rPr>
              <a:t>munkey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6100652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2135026" y="3807453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mokey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2716234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777674" y="3803638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monkey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326158" y="343235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ADAB2065-F82C-483B-8DAA-B711CC226928}"/>
              </a:ext>
            </a:extLst>
          </p:cNvPr>
          <p:cNvSpPr txBox="1">
            <a:spLocks/>
          </p:cNvSpPr>
          <p:nvPr/>
        </p:nvSpPr>
        <p:spPr>
          <a:xfrm>
            <a:off x="2858912" y="2684597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m_ _ key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7170" name="Picture 2" descr="Cute monkey cartoon | Download on Freepik">
            <a:extLst>
              <a:ext uri="{FF2B5EF4-FFF2-40B4-BE49-F238E27FC236}">
                <a16:creationId xmlns:a16="http://schemas.microsoft.com/office/drawing/2014/main" id="{F50A7FE2-089A-4ACE-9418-0C7984A1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54" y="1102355"/>
            <a:ext cx="1582242" cy="1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2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5426396" y="3811841"/>
            <a:ext cx="16953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>
                <a:solidFill>
                  <a:srgbClr val="00B050"/>
                </a:solidFill>
                <a:latin typeface="Comic Sans MS" panose="030F0702030302020204" pitchFamily="66" charset="0"/>
              </a:rPr>
              <a:t>margo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6100652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2135026" y="3807453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namgo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2716234" y="3440557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777674" y="3803638"/>
            <a:ext cx="1484922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mango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326158" y="3432354"/>
            <a:ext cx="370022" cy="371284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784578" y="673294"/>
            <a:ext cx="757484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ADAB2065-F82C-483B-8DAA-B711CC226928}"/>
              </a:ext>
            </a:extLst>
          </p:cNvPr>
          <p:cNvSpPr txBox="1">
            <a:spLocks/>
          </p:cNvSpPr>
          <p:nvPr/>
        </p:nvSpPr>
        <p:spPr>
          <a:xfrm>
            <a:off x="2858912" y="2684597"/>
            <a:ext cx="3417401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_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 _go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0A7FE2-089A-4ACE-9418-0C7984A1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729014" y="1102355"/>
            <a:ext cx="1582242" cy="1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8" grpId="0" animBg="1"/>
      <p:bldP spid="8" grpId="1" animBg="1"/>
      <p:bldP spid="12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670903" y="1035061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VNI-Hobo" pitchFamily="2" charset="0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b="1" dirty="0" err="1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592075" y="1264064"/>
            <a:ext cx="412981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592076" y="2942418"/>
            <a:ext cx="43774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Activity 4.</a:t>
            </a:r>
            <a:r>
              <a:rPr lang="en-US" sz="2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592075" y="2061865"/>
            <a:ext cx="477498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Activity 3. </a:t>
            </a:r>
            <a:r>
              <a:rPr lang="en-US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 and say.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592075" y="3844445"/>
            <a:ext cx="44857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827236" y="11590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827236" y="19995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827236" y="28596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827236" y="37309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AC3848-1C2C-4D97-97B6-7AA48F55520F}"/>
              </a:ext>
            </a:extLst>
          </p:cNvPr>
          <p:cNvGrpSpPr/>
          <p:nvPr/>
        </p:nvGrpSpPr>
        <p:grpSpPr>
          <a:xfrm>
            <a:off x="1521245" y="1267588"/>
            <a:ext cx="5740419" cy="2055409"/>
            <a:chOff x="1742737" y="-78059"/>
            <a:chExt cx="5740419" cy="20554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168F9D-F511-4E55-AF4F-DB8A179F6437}"/>
                </a:ext>
              </a:extLst>
            </p:cNvPr>
            <p:cNvSpPr txBox="1"/>
            <p:nvPr/>
          </p:nvSpPr>
          <p:spPr>
            <a:xfrm>
              <a:off x="1742737" y="-78059"/>
              <a:ext cx="57404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C000"/>
                  </a:solidFill>
                  <a:latin typeface="Auther Typeface" panose="02000503000000020002" pitchFamily="50" charset="0"/>
                </a:rPr>
                <a:t>Matching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70F2A6-8FE6-4E49-9490-0F144F76D8E7}"/>
                </a:ext>
              </a:extLst>
            </p:cNvPr>
            <p:cNvSpPr txBox="1"/>
            <p:nvPr/>
          </p:nvSpPr>
          <p:spPr>
            <a:xfrm>
              <a:off x="2401349" y="1054020"/>
              <a:ext cx="4341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Berlin Sans FB Demi" panose="020E0802020502020306" pitchFamily="34" charset="0"/>
                </a:rPr>
                <a:t>GAME</a:t>
              </a:r>
            </a:p>
          </p:txBody>
        </p:sp>
      </p:grpSp>
      <p:pic>
        <p:nvPicPr>
          <p:cNvPr id="12" name="Nhanhnhuchop">
            <a:hlinkClick r:id="" action="ppaction://media"/>
            <a:extLst>
              <a:ext uri="{FF2B5EF4-FFF2-40B4-BE49-F238E27FC236}">
                <a16:creationId xmlns:a16="http://schemas.microsoft.com/office/drawing/2014/main" id="{EB382B72-9F9E-4775-BECF-4559187EC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417" y="168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915067" y="234176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Matching.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2" name="Picture 3">
            <a:extLst>
              <a:ext uri="{FF2B5EF4-FFF2-40B4-BE49-F238E27FC236}">
                <a16:creationId xmlns:a16="http://schemas.microsoft.com/office/drawing/2014/main" id="{C21C37BE-002B-4A3B-BB9F-84AF91D8E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252" r="3820"/>
          <a:stretch/>
        </p:blipFill>
        <p:spPr bwMode="auto">
          <a:xfrm>
            <a:off x="207219" y="1208026"/>
            <a:ext cx="1021889" cy="1016555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A9FFE814-4B60-4B2A-9BC8-C0DCB12D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" r="68"/>
          <a:stretch/>
        </p:blipFill>
        <p:spPr bwMode="auto">
          <a:xfrm>
            <a:off x="1411452" y="1219947"/>
            <a:ext cx="1207541" cy="1004634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F7D3BBDE-7ADE-44D2-A92F-A80DA77B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2787712" y="1219948"/>
            <a:ext cx="1021889" cy="1004634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58F0CABC-1A2E-4EAA-B240-5338373E4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308" b="-3708"/>
          <a:stretch/>
        </p:blipFill>
        <p:spPr bwMode="auto">
          <a:xfrm flipH="1">
            <a:off x="4003993" y="1219946"/>
            <a:ext cx="1135987" cy="1004635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026" name="Picture 2" descr="Banana Cartoon Images - Free Download on Freepik">
            <a:extLst>
              <a:ext uri="{FF2B5EF4-FFF2-40B4-BE49-F238E27FC236}">
                <a16:creationId xmlns:a16="http://schemas.microsoft.com/office/drawing/2014/main" id="{2C0821C8-AE3C-490E-9594-DFD7D95A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36" y="1208026"/>
            <a:ext cx="1149469" cy="1016554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DF87D0-A47A-4ACF-9D46-1F9FBA0DB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94" y="1183526"/>
            <a:ext cx="1061823" cy="1041054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1B95026-F6B1-4541-9D7B-84913DB5B7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56" y="1183526"/>
            <a:ext cx="1061824" cy="1041054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7EE76F-FDC1-44AB-89DB-07617E367A4B}"/>
              </a:ext>
            </a:extLst>
          </p:cNvPr>
          <p:cNvSpPr/>
          <p:nvPr/>
        </p:nvSpPr>
        <p:spPr>
          <a:xfrm>
            <a:off x="441759" y="3374734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banana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B96BB44-5CDC-4BC7-9CB6-C825FC34FB07}"/>
              </a:ext>
            </a:extLst>
          </p:cNvPr>
          <p:cNvSpPr/>
          <p:nvPr/>
        </p:nvSpPr>
        <p:spPr>
          <a:xfrm>
            <a:off x="1552129" y="3374733"/>
            <a:ext cx="1108724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noodles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86C3BA2-1080-4C41-89A4-EA65A9EF145D}"/>
              </a:ext>
            </a:extLst>
          </p:cNvPr>
          <p:cNvSpPr/>
          <p:nvPr/>
        </p:nvSpPr>
        <p:spPr>
          <a:xfrm>
            <a:off x="2759669" y="3374732"/>
            <a:ext cx="1005150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top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87C3019-F761-41E7-9AE9-3D1514663260}"/>
              </a:ext>
            </a:extLst>
          </p:cNvPr>
          <p:cNvSpPr/>
          <p:nvPr/>
        </p:nvSpPr>
        <p:spPr>
          <a:xfrm>
            <a:off x="3863635" y="3374731"/>
            <a:ext cx="1502226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teddy bear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A9F66E5-9E13-47F3-9818-2D9825031BD0}"/>
              </a:ext>
            </a:extLst>
          </p:cNvPr>
          <p:cNvSpPr/>
          <p:nvPr/>
        </p:nvSpPr>
        <p:spPr>
          <a:xfrm>
            <a:off x="5464677" y="3374730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turtle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0A7B88-EF38-4902-B86B-2DD2EE058640}"/>
              </a:ext>
            </a:extLst>
          </p:cNvPr>
          <p:cNvSpPr/>
          <p:nvPr/>
        </p:nvSpPr>
        <p:spPr>
          <a:xfrm>
            <a:off x="6585382" y="3374729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D0BB3A0-7488-4EC2-B6C8-E62297878704}"/>
              </a:ext>
            </a:extLst>
          </p:cNvPr>
          <p:cNvSpPr/>
          <p:nvPr/>
        </p:nvSpPr>
        <p:spPr>
          <a:xfrm>
            <a:off x="7706087" y="3374729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tiger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575CB39-0732-47A8-A48D-D1F116D549A3}"/>
              </a:ext>
            </a:extLst>
          </p:cNvPr>
          <p:cNvSpPr/>
          <p:nvPr/>
        </p:nvSpPr>
        <p:spPr>
          <a:xfrm>
            <a:off x="806116" y="2129589"/>
            <a:ext cx="2526631" cy="1239253"/>
          </a:xfrm>
          <a:custGeom>
            <a:avLst/>
            <a:gdLst>
              <a:gd name="connsiteX0" fmla="*/ 0 w 2526631"/>
              <a:gd name="connsiteY0" fmla="*/ 0 h 1239253"/>
              <a:gd name="connsiteX1" fmla="*/ 1034716 w 2526631"/>
              <a:gd name="connsiteY1" fmla="*/ 336885 h 1239253"/>
              <a:gd name="connsiteX2" fmla="*/ 1034716 w 2526631"/>
              <a:gd name="connsiteY2" fmla="*/ 336885 h 1239253"/>
              <a:gd name="connsiteX3" fmla="*/ 2213810 w 2526631"/>
              <a:gd name="connsiteY3" fmla="*/ 721895 h 1239253"/>
              <a:gd name="connsiteX4" fmla="*/ 2526631 w 2526631"/>
              <a:gd name="connsiteY4" fmla="*/ 1239253 h 12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6631" h="1239253">
                <a:moveTo>
                  <a:pt x="0" y="0"/>
                </a:moveTo>
                <a:lnTo>
                  <a:pt x="1034716" y="336885"/>
                </a:lnTo>
                <a:lnTo>
                  <a:pt x="1034716" y="336885"/>
                </a:lnTo>
                <a:cubicBezTo>
                  <a:pt x="1231232" y="401053"/>
                  <a:pt x="1965158" y="571500"/>
                  <a:pt x="2213810" y="721895"/>
                </a:cubicBezTo>
                <a:cubicBezTo>
                  <a:pt x="2462463" y="872290"/>
                  <a:pt x="2494547" y="1055771"/>
                  <a:pt x="2526631" y="123925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07DCC7E-EABA-4BD4-A263-209741FF7237}"/>
              </a:ext>
            </a:extLst>
          </p:cNvPr>
          <p:cNvSpPr/>
          <p:nvPr/>
        </p:nvSpPr>
        <p:spPr>
          <a:xfrm>
            <a:off x="2325511" y="2020711"/>
            <a:ext cx="3646311" cy="1332089"/>
          </a:xfrm>
          <a:custGeom>
            <a:avLst/>
            <a:gdLst>
              <a:gd name="connsiteX0" fmla="*/ 0 w 3646311"/>
              <a:gd name="connsiteY0" fmla="*/ 0 h 1332089"/>
              <a:gd name="connsiteX1" fmla="*/ 474133 w 3646311"/>
              <a:gd name="connsiteY1" fmla="*/ 316089 h 1332089"/>
              <a:gd name="connsiteX2" fmla="*/ 1219200 w 3646311"/>
              <a:gd name="connsiteY2" fmla="*/ 620889 h 1332089"/>
              <a:gd name="connsiteX3" fmla="*/ 2968978 w 3646311"/>
              <a:gd name="connsiteY3" fmla="*/ 711200 h 1332089"/>
              <a:gd name="connsiteX4" fmla="*/ 3646311 w 3646311"/>
              <a:gd name="connsiteY4" fmla="*/ 1332089 h 133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6311" h="1332089">
                <a:moveTo>
                  <a:pt x="0" y="0"/>
                </a:moveTo>
                <a:cubicBezTo>
                  <a:pt x="135466" y="106304"/>
                  <a:pt x="270933" y="212608"/>
                  <a:pt x="474133" y="316089"/>
                </a:cubicBezTo>
                <a:cubicBezTo>
                  <a:pt x="677333" y="419570"/>
                  <a:pt x="803393" y="555037"/>
                  <a:pt x="1219200" y="620889"/>
                </a:cubicBezTo>
                <a:cubicBezTo>
                  <a:pt x="1635007" y="686741"/>
                  <a:pt x="2564460" y="592667"/>
                  <a:pt x="2968978" y="711200"/>
                </a:cubicBezTo>
                <a:cubicBezTo>
                  <a:pt x="3373497" y="829733"/>
                  <a:pt x="3509904" y="1080911"/>
                  <a:pt x="3646311" y="1332089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FD9C467-0DC8-43C9-9FD3-8688E9DDCCC4}"/>
              </a:ext>
            </a:extLst>
          </p:cNvPr>
          <p:cNvSpPr/>
          <p:nvPr/>
        </p:nvSpPr>
        <p:spPr>
          <a:xfrm>
            <a:off x="3285067" y="2144889"/>
            <a:ext cx="1309511" cy="1219200"/>
          </a:xfrm>
          <a:custGeom>
            <a:avLst/>
            <a:gdLst>
              <a:gd name="connsiteX0" fmla="*/ 0 w 1309511"/>
              <a:gd name="connsiteY0" fmla="*/ 0 h 1219200"/>
              <a:gd name="connsiteX1" fmla="*/ 936977 w 1309511"/>
              <a:gd name="connsiteY1" fmla="*/ 666044 h 1219200"/>
              <a:gd name="connsiteX2" fmla="*/ 1309511 w 1309511"/>
              <a:gd name="connsiteY2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9511" h="1219200">
                <a:moveTo>
                  <a:pt x="0" y="0"/>
                </a:moveTo>
                <a:cubicBezTo>
                  <a:pt x="359362" y="231422"/>
                  <a:pt x="718725" y="462844"/>
                  <a:pt x="936977" y="666044"/>
                </a:cubicBezTo>
                <a:cubicBezTo>
                  <a:pt x="1155229" y="869244"/>
                  <a:pt x="1232370" y="1044222"/>
                  <a:pt x="1309511" y="1219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1780DA-97DC-41C2-9937-332422009476}"/>
              </a:ext>
            </a:extLst>
          </p:cNvPr>
          <p:cNvSpPr/>
          <p:nvPr/>
        </p:nvSpPr>
        <p:spPr>
          <a:xfrm>
            <a:off x="4594578" y="2111022"/>
            <a:ext cx="3657600" cy="1264356"/>
          </a:xfrm>
          <a:custGeom>
            <a:avLst/>
            <a:gdLst>
              <a:gd name="connsiteX0" fmla="*/ 0 w 3657600"/>
              <a:gd name="connsiteY0" fmla="*/ 0 h 1264356"/>
              <a:gd name="connsiteX1" fmla="*/ 1117600 w 3657600"/>
              <a:gd name="connsiteY1" fmla="*/ 383822 h 1264356"/>
              <a:gd name="connsiteX2" fmla="*/ 2178755 w 3657600"/>
              <a:gd name="connsiteY2" fmla="*/ 699911 h 1264356"/>
              <a:gd name="connsiteX3" fmla="*/ 3307644 w 3657600"/>
              <a:gd name="connsiteY3" fmla="*/ 903111 h 1264356"/>
              <a:gd name="connsiteX4" fmla="*/ 3657600 w 3657600"/>
              <a:gd name="connsiteY4" fmla="*/ 1264356 h 126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1264356">
                <a:moveTo>
                  <a:pt x="0" y="0"/>
                </a:moveTo>
                <a:cubicBezTo>
                  <a:pt x="377237" y="133585"/>
                  <a:pt x="754474" y="267170"/>
                  <a:pt x="1117600" y="383822"/>
                </a:cubicBezTo>
                <a:cubicBezTo>
                  <a:pt x="1480726" y="500474"/>
                  <a:pt x="1813748" y="613363"/>
                  <a:pt x="2178755" y="699911"/>
                </a:cubicBezTo>
                <a:cubicBezTo>
                  <a:pt x="2543762" y="786459"/>
                  <a:pt x="3061170" y="809037"/>
                  <a:pt x="3307644" y="903111"/>
                </a:cubicBezTo>
                <a:cubicBezTo>
                  <a:pt x="3554118" y="997185"/>
                  <a:pt x="3605859" y="1130770"/>
                  <a:pt x="3657600" y="1264356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020D17-0EDB-4197-BA9D-89A6F8CB1D4E}"/>
              </a:ext>
            </a:extLst>
          </p:cNvPr>
          <p:cNvSpPr/>
          <p:nvPr/>
        </p:nvSpPr>
        <p:spPr>
          <a:xfrm>
            <a:off x="948267" y="2156178"/>
            <a:ext cx="4978400" cy="1207911"/>
          </a:xfrm>
          <a:custGeom>
            <a:avLst/>
            <a:gdLst>
              <a:gd name="connsiteX0" fmla="*/ 4978400 w 4978400"/>
              <a:gd name="connsiteY0" fmla="*/ 0 h 1207911"/>
              <a:gd name="connsiteX1" fmla="*/ 3996266 w 4978400"/>
              <a:gd name="connsiteY1" fmla="*/ 270933 h 1207911"/>
              <a:gd name="connsiteX2" fmla="*/ 1783644 w 4978400"/>
              <a:gd name="connsiteY2" fmla="*/ 361244 h 1207911"/>
              <a:gd name="connsiteX3" fmla="*/ 598311 w 4978400"/>
              <a:gd name="connsiteY3" fmla="*/ 553155 h 1207911"/>
              <a:gd name="connsiteX4" fmla="*/ 0 w 4978400"/>
              <a:gd name="connsiteY4" fmla="*/ 1207911 h 12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8400" h="1207911">
                <a:moveTo>
                  <a:pt x="4978400" y="0"/>
                </a:moveTo>
                <a:cubicBezTo>
                  <a:pt x="4753562" y="105363"/>
                  <a:pt x="4528725" y="210726"/>
                  <a:pt x="3996266" y="270933"/>
                </a:cubicBezTo>
                <a:cubicBezTo>
                  <a:pt x="3463807" y="331140"/>
                  <a:pt x="2349970" y="314207"/>
                  <a:pt x="1783644" y="361244"/>
                </a:cubicBezTo>
                <a:cubicBezTo>
                  <a:pt x="1217318" y="408281"/>
                  <a:pt x="895585" y="412044"/>
                  <a:pt x="598311" y="553155"/>
                </a:cubicBezTo>
                <a:cubicBezTo>
                  <a:pt x="301037" y="694266"/>
                  <a:pt x="150518" y="951088"/>
                  <a:pt x="0" y="1207911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CC4CA7-F5CE-428E-A979-3B252E8B1E18}"/>
              </a:ext>
            </a:extLst>
          </p:cNvPr>
          <p:cNvSpPr/>
          <p:nvPr/>
        </p:nvSpPr>
        <p:spPr>
          <a:xfrm>
            <a:off x="2020711" y="2201333"/>
            <a:ext cx="5000978" cy="1185334"/>
          </a:xfrm>
          <a:custGeom>
            <a:avLst/>
            <a:gdLst>
              <a:gd name="connsiteX0" fmla="*/ 5000978 w 5000978"/>
              <a:gd name="connsiteY0" fmla="*/ 0 h 1185334"/>
              <a:gd name="connsiteX1" fmla="*/ 3736622 w 5000978"/>
              <a:gd name="connsiteY1" fmla="*/ 349956 h 1185334"/>
              <a:gd name="connsiteX2" fmla="*/ 2190045 w 5000978"/>
              <a:gd name="connsiteY2" fmla="*/ 541867 h 1185334"/>
              <a:gd name="connsiteX3" fmla="*/ 564445 w 5000978"/>
              <a:gd name="connsiteY3" fmla="*/ 575734 h 1185334"/>
              <a:gd name="connsiteX4" fmla="*/ 0 w 5000978"/>
              <a:gd name="connsiteY4" fmla="*/ 1185334 h 118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0978" h="1185334">
                <a:moveTo>
                  <a:pt x="5000978" y="0"/>
                </a:moveTo>
                <a:cubicBezTo>
                  <a:pt x="4603044" y="129822"/>
                  <a:pt x="4205111" y="259645"/>
                  <a:pt x="3736622" y="349956"/>
                </a:cubicBezTo>
                <a:cubicBezTo>
                  <a:pt x="3268133" y="440267"/>
                  <a:pt x="2718741" y="504237"/>
                  <a:pt x="2190045" y="541867"/>
                </a:cubicBezTo>
                <a:cubicBezTo>
                  <a:pt x="1661349" y="579497"/>
                  <a:pt x="929452" y="468490"/>
                  <a:pt x="564445" y="575734"/>
                </a:cubicBezTo>
                <a:cubicBezTo>
                  <a:pt x="199438" y="682978"/>
                  <a:pt x="99719" y="934156"/>
                  <a:pt x="0" y="1185334"/>
                </a:cubicBezTo>
              </a:path>
            </a:pathLst>
          </a:custGeom>
          <a:noFill/>
          <a:ln w="28575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8A019C-7278-43C4-ABBE-5F76654996E9}"/>
              </a:ext>
            </a:extLst>
          </p:cNvPr>
          <p:cNvSpPr/>
          <p:nvPr/>
        </p:nvSpPr>
        <p:spPr>
          <a:xfrm>
            <a:off x="7078133" y="2144889"/>
            <a:ext cx="1388534" cy="1253067"/>
          </a:xfrm>
          <a:custGeom>
            <a:avLst/>
            <a:gdLst>
              <a:gd name="connsiteX0" fmla="*/ 1388534 w 1388534"/>
              <a:gd name="connsiteY0" fmla="*/ 0 h 1253067"/>
              <a:gd name="connsiteX1" fmla="*/ 327378 w 1388534"/>
              <a:gd name="connsiteY1" fmla="*/ 575733 h 1253067"/>
              <a:gd name="connsiteX2" fmla="*/ 0 w 1388534"/>
              <a:gd name="connsiteY2" fmla="*/ 1253067 h 125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4" h="1253067">
                <a:moveTo>
                  <a:pt x="1388534" y="0"/>
                </a:moveTo>
                <a:cubicBezTo>
                  <a:pt x="973667" y="183444"/>
                  <a:pt x="558800" y="366889"/>
                  <a:pt x="327378" y="575733"/>
                </a:cubicBezTo>
                <a:cubicBezTo>
                  <a:pt x="95956" y="784577"/>
                  <a:pt x="47978" y="1018822"/>
                  <a:pt x="0" y="1253067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>
            <a:extLst>
              <a:ext uri="{FF2B5EF4-FFF2-40B4-BE49-F238E27FC236}">
                <a16:creationId xmlns:a16="http://schemas.microsoft.com/office/drawing/2014/main" id="{C21C37BE-002B-4A3B-BB9F-84AF91D8E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252" r="3820"/>
          <a:stretch/>
        </p:blipFill>
        <p:spPr bwMode="auto">
          <a:xfrm>
            <a:off x="207219" y="1320916"/>
            <a:ext cx="1021889" cy="1016555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A9FFE814-4B60-4B2A-9BC8-C0DCB12D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" r="68"/>
          <a:stretch/>
        </p:blipFill>
        <p:spPr bwMode="auto">
          <a:xfrm>
            <a:off x="1365152" y="1332837"/>
            <a:ext cx="1207541" cy="1004634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F7D3BBDE-7ADE-44D2-A92F-A80DA77B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2776137" y="1332838"/>
            <a:ext cx="1021889" cy="1004634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58F0CABC-1A2E-4EAA-B240-5338373E4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308" b="-3708"/>
          <a:stretch/>
        </p:blipFill>
        <p:spPr bwMode="auto">
          <a:xfrm flipH="1">
            <a:off x="4096594" y="1320916"/>
            <a:ext cx="1149467" cy="1016556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026" name="Picture 2" descr="Banana Cartoon Images - Free Download on Freepik">
            <a:extLst>
              <a:ext uri="{FF2B5EF4-FFF2-40B4-BE49-F238E27FC236}">
                <a16:creationId xmlns:a16="http://schemas.microsoft.com/office/drawing/2014/main" id="{2C0821C8-AE3C-490E-9594-DFD7D95A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36" y="1320916"/>
            <a:ext cx="1149469" cy="1016554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DF87D0-A47A-4ACF-9D46-1F9FBA0DB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94" y="1296416"/>
            <a:ext cx="1061823" cy="1041054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1B95026-F6B1-4541-9D7B-84913DB5B7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56" y="1296416"/>
            <a:ext cx="1061824" cy="1041054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7EE76F-FDC1-44AB-89DB-07617E367A4B}"/>
              </a:ext>
            </a:extLst>
          </p:cNvPr>
          <p:cNvSpPr/>
          <p:nvPr/>
        </p:nvSpPr>
        <p:spPr>
          <a:xfrm>
            <a:off x="441759" y="3510202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banana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B96BB44-5CDC-4BC7-9CB6-C825FC34FB07}"/>
              </a:ext>
            </a:extLst>
          </p:cNvPr>
          <p:cNvSpPr/>
          <p:nvPr/>
        </p:nvSpPr>
        <p:spPr>
          <a:xfrm>
            <a:off x="1552129" y="3510201"/>
            <a:ext cx="1108724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noodles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86C3BA2-1080-4C41-89A4-EA65A9EF145D}"/>
              </a:ext>
            </a:extLst>
          </p:cNvPr>
          <p:cNvSpPr/>
          <p:nvPr/>
        </p:nvSpPr>
        <p:spPr>
          <a:xfrm>
            <a:off x="2759669" y="3510200"/>
            <a:ext cx="1005150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top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87C3019-F761-41E7-9AE9-3D1514663260}"/>
              </a:ext>
            </a:extLst>
          </p:cNvPr>
          <p:cNvSpPr/>
          <p:nvPr/>
        </p:nvSpPr>
        <p:spPr>
          <a:xfrm>
            <a:off x="3863635" y="3510199"/>
            <a:ext cx="1502226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teddy bear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A9F66E5-9E13-47F3-9818-2D9825031BD0}"/>
              </a:ext>
            </a:extLst>
          </p:cNvPr>
          <p:cNvSpPr/>
          <p:nvPr/>
        </p:nvSpPr>
        <p:spPr>
          <a:xfrm>
            <a:off x="5464677" y="3510198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turtle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0A7B88-EF38-4902-B86B-2DD2EE058640}"/>
              </a:ext>
            </a:extLst>
          </p:cNvPr>
          <p:cNvSpPr/>
          <p:nvPr/>
        </p:nvSpPr>
        <p:spPr>
          <a:xfrm>
            <a:off x="6585382" y="3510197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D0BB3A0-7488-4EC2-B6C8-E62297878704}"/>
              </a:ext>
            </a:extLst>
          </p:cNvPr>
          <p:cNvSpPr/>
          <p:nvPr/>
        </p:nvSpPr>
        <p:spPr>
          <a:xfrm>
            <a:off x="7706087" y="3510197"/>
            <a:ext cx="1021889" cy="53525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 panose="030F0702030302020204" pitchFamily="66" charset="0"/>
              </a:rPr>
              <a:t>tiger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3BFDEF-FC75-4BD4-851E-BCB1AC91122A}"/>
              </a:ext>
            </a:extLst>
          </p:cNvPr>
          <p:cNvGrpSpPr/>
          <p:nvPr/>
        </p:nvGrpSpPr>
        <p:grpSpPr>
          <a:xfrm>
            <a:off x="2915067" y="234176"/>
            <a:ext cx="3313866" cy="664005"/>
            <a:chOff x="1778887" y="178420"/>
            <a:chExt cx="5586226" cy="664005"/>
          </a:xfrm>
        </p:grpSpPr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A5D4B72E-FA0C-4D22-A367-656DDB4855C9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Google Shape;1768;p43">
              <a:extLst>
                <a:ext uri="{FF2B5EF4-FFF2-40B4-BE49-F238E27FC236}">
                  <a16:creationId xmlns:a16="http://schemas.microsoft.com/office/drawing/2014/main" id="{B554025C-BFF6-4A4B-B076-1FEBF1CB7622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Review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53507 -0.208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3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55452 -0.208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6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28455 -0.208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14775 -0.208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-0.45225 -0.208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2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3542 -0.208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38854 -0.208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0980" y="2328292"/>
            <a:ext cx="760145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Write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2650602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Write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3C3522-C719-48F2-9040-54502FC55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761" b="2757"/>
          <a:stretch/>
        </p:blipFill>
        <p:spPr>
          <a:xfrm>
            <a:off x="1181765" y="772962"/>
            <a:ext cx="6528182" cy="40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EC065FB-D5F0-4459-8C8C-1CCEFE1056B0}"/>
  <p:tag name="ISPRING_RESOURCE_FOLDER" val="D:\TIENG_ANH\LỚP 1\FUN TIME 3 - Period 2\"/>
  <p:tag name="ISPRING_PRESENTATION_PATH" val="D:\TIENG_ANH\LỚP 1\FUN TIME 3 - Period 2.pptx"/>
  <p:tag name="ISPRING_PROJECT_VERSION" val="9.3"/>
  <p:tag name="ISPRING_PROJECT_FOLDER_UPDATED" val="1"/>
  <p:tag name="ISPRING_SCREEN_RECS_UPDATED" val="D:\TIENG_ANH\LỚP 1\FUN TIME 3 - Period 2\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9083</TotalTime>
  <Words>277</Words>
  <Application>Microsoft Office PowerPoint</Application>
  <PresentationFormat>On-screen Show (16:9)</PresentationFormat>
  <Paragraphs>118</Paragraphs>
  <Slides>28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Auther Typeface</vt:lpstr>
      <vt:lpstr>Calibri</vt:lpstr>
      <vt:lpstr>VNI-Hobo</vt:lpstr>
      <vt:lpstr>Nixie One</vt:lpstr>
      <vt:lpstr>Comic Sans MS</vt:lpstr>
      <vt:lpstr>Berlin Sans FB Demi</vt:lpstr>
      <vt:lpstr>Calibri Light</vt:lpstr>
      <vt:lpstr>Kirang Haerang</vt:lpstr>
      <vt:lpstr>Nunito</vt:lpstr>
      <vt:lpstr>Arial</vt:lpstr>
      <vt:lpstr>Math Subject for Elementary - 1st Grade: Time by Slidesgo</vt:lpstr>
      <vt:lpstr>Office Theme</vt:lpstr>
      <vt:lpstr>PowerPoint Presentation</vt:lpstr>
      <vt:lpstr>FUN TIME 4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152</cp:revision>
  <dcterms:modified xsi:type="dcterms:W3CDTF">2024-10-14T09:20:21Z</dcterms:modified>
  <cp:category>9Slide.vn</cp:category>
</cp:coreProperties>
</file>