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56" r:id="rId2"/>
    <p:sldId id="349" r:id="rId3"/>
    <p:sldId id="264" r:id="rId4"/>
    <p:sldId id="308" r:id="rId5"/>
    <p:sldId id="262" r:id="rId6"/>
    <p:sldId id="288" r:id="rId7"/>
    <p:sldId id="334" r:id="rId8"/>
    <p:sldId id="336" r:id="rId9"/>
    <p:sldId id="351" r:id="rId10"/>
    <p:sldId id="352" r:id="rId11"/>
    <p:sldId id="303" r:id="rId12"/>
    <p:sldId id="353" r:id="rId13"/>
    <p:sldId id="319" r:id="rId14"/>
    <p:sldId id="355" r:id="rId15"/>
    <p:sldId id="321" r:id="rId16"/>
    <p:sldId id="347"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76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92E58-3B50-4589-A30D-6526659619A8}"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9147B-549B-4228-A74E-0535B55C730B}" type="slidenum">
              <a:rPr lang="en-US" smtClean="0"/>
              <a:t>‹#›</a:t>
            </a:fld>
            <a:endParaRPr lang="en-US"/>
          </a:p>
        </p:txBody>
      </p:sp>
    </p:spTree>
    <p:extLst>
      <p:ext uri="{BB962C8B-B14F-4D97-AF65-F5344CB8AC3E}">
        <p14:creationId xmlns:p14="http://schemas.microsoft.com/office/powerpoint/2010/main" val="1892949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68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412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1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18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67898-61AC-A8C6-FE49-22D001F0E1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97019C-8E14-B64D-4CA4-FE441B3CDC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AAD1E9-2E51-C1AD-BC13-E965A4304B15}"/>
              </a:ext>
            </a:extLst>
          </p:cNvPr>
          <p:cNvSpPr>
            <a:spLocks noGrp="1"/>
          </p:cNvSpPr>
          <p:nvPr>
            <p:ph type="dt" sz="half" idx="10"/>
          </p:nvPr>
        </p:nvSpPr>
        <p:spPr/>
        <p:txBody>
          <a:bodyPr/>
          <a:lstStyle/>
          <a:p>
            <a:fld id="{B74E6C14-DFF9-49C5-83D9-2FCD196A3592}" type="datetimeFigureOut">
              <a:rPr lang="en-US" smtClean="0"/>
              <a:t>3/14/2025</a:t>
            </a:fld>
            <a:endParaRPr lang="en-US"/>
          </a:p>
        </p:txBody>
      </p:sp>
      <p:sp>
        <p:nvSpPr>
          <p:cNvPr id="5" name="Footer Placeholder 4">
            <a:extLst>
              <a:ext uri="{FF2B5EF4-FFF2-40B4-BE49-F238E27FC236}">
                <a16:creationId xmlns:a16="http://schemas.microsoft.com/office/drawing/2014/main" id="{B9C1BFA8-F335-BB30-D3C4-0C8B6021F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AB512-8073-8499-7819-9C7A4950894D}"/>
              </a:ext>
            </a:extLst>
          </p:cNvPr>
          <p:cNvSpPr>
            <a:spLocks noGrp="1"/>
          </p:cNvSpPr>
          <p:nvPr>
            <p:ph type="sldNum" sz="quarter" idx="12"/>
          </p:nvPr>
        </p:nvSpPr>
        <p:spPr/>
        <p:txBody>
          <a:bodyPr/>
          <a:lstStyle/>
          <a:p>
            <a:fld id="{40F88100-9EE2-4C12-B84F-5F409B9513F9}" type="slidenum">
              <a:rPr lang="en-US" smtClean="0"/>
              <a:t>‹#›</a:t>
            </a:fld>
            <a:endParaRPr lang="en-US"/>
          </a:p>
        </p:txBody>
      </p:sp>
    </p:spTree>
    <p:extLst>
      <p:ext uri="{BB962C8B-B14F-4D97-AF65-F5344CB8AC3E}">
        <p14:creationId xmlns:p14="http://schemas.microsoft.com/office/powerpoint/2010/main" val="3394086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273E9-FC56-1A07-6046-9D41B3F27D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FC32F1-64BC-F60E-987E-B5E659AA6B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01B92-A3D9-092A-D8BD-C8FE0D952577}"/>
              </a:ext>
            </a:extLst>
          </p:cNvPr>
          <p:cNvSpPr>
            <a:spLocks noGrp="1"/>
          </p:cNvSpPr>
          <p:nvPr>
            <p:ph type="dt" sz="half" idx="10"/>
          </p:nvPr>
        </p:nvSpPr>
        <p:spPr/>
        <p:txBody>
          <a:bodyPr/>
          <a:lstStyle/>
          <a:p>
            <a:fld id="{B74E6C14-DFF9-49C5-83D9-2FCD196A3592}" type="datetimeFigureOut">
              <a:rPr lang="en-US" smtClean="0"/>
              <a:t>3/14/2025</a:t>
            </a:fld>
            <a:endParaRPr lang="en-US"/>
          </a:p>
        </p:txBody>
      </p:sp>
      <p:sp>
        <p:nvSpPr>
          <p:cNvPr id="5" name="Footer Placeholder 4">
            <a:extLst>
              <a:ext uri="{FF2B5EF4-FFF2-40B4-BE49-F238E27FC236}">
                <a16:creationId xmlns:a16="http://schemas.microsoft.com/office/drawing/2014/main" id="{EBD23864-10B5-04EC-BFB5-9D47D9DDB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7B3DC-BBEE-7BED-8A8F-0365A42D4F7E}"/>
              </a:ext>
            </a:extLst>
          </p:cNvPr>
          <p:cNvSpPr>
            <a:spLocks noGrp="1"/>
          </p:cNvSpPr>
          <p:nvPr>
            <p:ph type="sldNum" sz="quarter" idx="12"/>
          </p:nvPr>
        </p:nvSpPr>
        <p:spPr/>
        <p:txBody>
          <a:bodyPr/>
          <a:lstStyle/>
          <a:p>
            <a:fld id="{40F88100-9EE2-4C12-B84F-5F409B9513F9}" type="slidenum">
              <a:rPr lang="en-US" smtClean="0"/>
              <a:t>‹#›</a:t>
            </a:fld>
            <a:endParaRPr lang="en-US"/>
          </a:p>
        </p:txBody>
      </p:sp>
    </p:spTree>
    <p:extLst>
      <p:ext uri="{BB962C8B-B14F-4D97-AF65-F5344CB8AC3E}">
        <p14:creationId xmlns:p14="http://schemas.microsoft.com/office/powerpoint/2010/main" val="265456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367E05-8EB9-FFA6-2106-5E2D57838D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18DD-7DE4-93CB-BFB5-3829CE36C6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2DD18-1229-E9C6-C0CE-99BA0511FD37}"/>
              </a:ext>
            </a:extLst>
          </p:cNvPr>
          <p:cNvSpPr>
            <a:spLocks noGrp="1"/>
          </p:cNvSpPr>
          <p:nvPr>
            <p:ph type="dt" sz="half" idx="10"/>
          </p:nvPr>
        </p:nvSpPr>
        <p:spPr/>
        <p:txBody>
          <a:bodyPr/>
          <a:lstStyle/>
          <a:p>
            <a:fld id="{B74E6C14-DFF9-49C5-83D9-2FCD196A3592}" type="datetimeFigureOut">
              <a:rPr lang="en-US" smtClean="0"/>
              <a:t>3/14/2025</a:t>
            </a:fld>
            <a:endParaRPr lang="en-US"/>
          </a:p>
        </p:txBody>
      </p:sp>
      <p:sp>
        <p:nvSpPr>
          <p:cNvPr id="5" name="Footer Placeholder 4">
            <a:extLst>
              <a:ext uri="{FF2B5EF4-FFF2-40B4-BE49-F238E27FC236}">
                <a16:creationId xmlns:a16="http://schemas.microsoft.com/office/drawing/2014/main" id="{C3F047DD-0301-127D-F026-51F2F93F6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5242A-F3C3-823A-664C-559A11D62791}"/>
              </a:ext>
            </a:extLst>
          </p:cNvPr>
          <p:cNvSpPr>
            <a:spLocks noGrp="1"/>
          </p:cNvSpPr>
          <p:nvPr>
            <p:ph type="sldNum" sz="quarter" idx="12"/>
          </p:nvPr>
        </p:nvSpPr>
        <p:spPr/>
        <p:txBody>
          <a:bodyPr/>
          <a:lstStyle/>
          <a:p>
            <a:fld id="{40F88100-9EE2-4C12-B84F-5F409B9513F9}" type="slidenum">
              <a:rPr lang="en-US" smtClean="0"/>
              <a:t>‹#›</a:t>
            </a:fld>
            <a:endParaRPr lang="en-US"/>
          </a:p>
        </p:txBody>
      </p:sp>
    </p:spTree>
    <p:extLst>
      <p:ext uri="{BB962C8B-B14F-4D97-AF65-F5344CB8AC3E}">
        <p14:creationId xmlns:p14="http://schemas.microsoft.com/office/powerpoint/2010/main" val="1499339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385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789D2-3F0D-C8A4-E0D2-509887BBE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2179F5-9E3C-A138-BFA0-5F30D3B1F5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384FA-9A5F-56D7-5DF2-C7C0B9AF69EF}"/>
              </a:ext>
            </a:extLst>
          </p:cNvPr>
          <p:cNvSpPr>
            <a:spLocks noGrp="1"/>
          </p:cNvSpPr>
          <p:nvPr>
            <p:ph type="dt" sz="half" idx="10"/>
          </p:nvPr>
        </p:nvSpPr>
        <p:spPr/>
        <p:txBody>
          <a:bodyPr/>
          <a:lstStyle/>
          <a:p>
            <a:fld id="{B74E6C14-DFF9-49C5-83D9-2FCD196A3592}" type="datetimeFigureOut">
              <a:rPr lang="en-US" smtClean="0"/>
              <a:t>3/14/2025</a:t>
            </a:fld>
            <a:endParaRPr lang="en-US"/>
          </a:p>
        </p:txBody>
      </p:sp>
      <p:sp>
        <p:nvSpPr>
          <p:cNvPr id="5" name="Footer Placeholder 4">
            <a:extLst>
              <a:ext uri="{FF2B5EF4-FFF2-40B4-BE49-F238E27FC236}">
                <a16:creationId xmlns:a16="http://schemas.microsoft.com/office/drawing/2014/main" id="{332EB939-A86E-6D03-5C83-41713D6FC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15BE5-D010-D76B-564C-E2B2AFD86742}"/>
              </a:ext>
            </a:extLst>
          </p:cNvPr>
          <p:cNvSpPr>
            <a:spLocks noGrp="1"/>
          </p:cNvSpPr>
          <p:nvPr>
            <p:ph type="sldNum" sz="quarter" idx="12"/>
          </p:nvPr>
        </p:nvSpPr>
        <p:spPr/>
        <p:txBody>
          <a:bodyPr/>
          <a:lstStyle/>
          <a:p>
            <a:fld id="{40F88100-9EE2-4C12-B84F-5F409B9513F9}" type="slidenum">
              <a:rPr lang="en-US" smtClean="0"/>
              <a:t>‹#›</a:t>
            </a:fld>
            <a:endParaRPr lang="en-US"/>
          </a:p>
        </p:txBody>
      </p:sp>
    </p:spTree>
    <p:extLst>
      <p:ext uri="{BB962C8B-B14F-4D97-AF65-F5344CB8AC3E}">
        <p14:creationId xmlns:p14="http://schemas.microsoft.com/office/powerpoint/2010/main" val="199564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42F-6805-280E-05B6-6B212EAE57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D6936C-7E26-C418-3D60-26F228B02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3CA06F-B464-61E2-6796-FA878FB41955}"/>
              </a:ext>
            </a:extLst>
          </p:cNvPr>
          <p:cNvSpPr>
            <a:spLocks noGrp="1"/>
          </p:cNvSpPr>
          <p:nvPr>
            <p:ph type="dt" sz="half" idx="10"/>
          </p:nvPr>
        </p:nvSpPr>
        <p:spPr/>
        <p:txBody>
          <a:bodyPr/>
          <a:lstStyle/>
          <a:p>
            <a:fld id="{B74E6C14-DFF9-49C5-83D9-2FCD196A3592}" type="datetimeFigureOut">
              <a:rPr lang="en-US" smtClean="0"/>
              <a:t>3/14/2025</a:t>
            </a:fld>
            <a:endParaRPr lang="en-US"/>
          </a:p>
        </p:txBody>
      </p:sp>
      <p:sp>
        <p:nvSpPr>
          <p:cNvPr id="5" name="Footer Placeholder 4">
            <a:extLst>
              <a:ext uri="{FF2B5EF4-FFF2-40B4-BE49-F238E27FC236}">
                <a16:creationId xmlns:a16="http://schemas.microsoft.com/office/drawing/2014/main" id="{EEC61CD8-B89C-F478-4AF0-89B7BC581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3E4C6-4D9B-9A8C-1ACC-8D0607D4EBBE}"/>
              </a:ext>
            </a:extLst>
          </p:cNvPr>
          <p:cNvSpPr>
            <a:spLocks noGrp="1"/>
          </p:cNvSpPr>
          <p:nvPr>
            <p:ph type="sldNum" sz="quarter" idx="12"/>
          </p:nvPr>
        </p:nvSpPr>
        <p:spPr/>
        <p:txBody>
          <a:bodyPr/>
          <a:lstStyle/>
          <a:p>
            <a:fld id="{40F88100-9EE2-4C12-B84F-5F409B9513F9}" type="slidenum">
              <a:rPr lang="en-US" smtClean="0"/>
              <a:t>‹#›</a:t>
            </a:fld>
            <a:endParaRPr lang="en-US"/>
          </a:p>
        </p:txBody>
      </p:sp>
    </p:spTree>
    <p:extLst>
      <p:ext uri="{BB962C8B-B14F-4D97-AF65-F5344CB8AC3E}">
        <p14:creationId xmlns:p14="http://schemas.microsoft.com/office/powerpoint/2010/main" val="313983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2604-DE54-720F-2909-56190FCC6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6F80B4-CC3E-C08A-CD50-A07C09F754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2D245-9F9F-1ADB-BAAB-3DFBD53C1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104E02-2DFB-BC72-ACC2-10E6ED55A2B0}"/>
              </a:ext>
            </a:extLst>
          </p:cNvPr>
          <p:cNvSpPr>
            <a:spLocks noGrp="1"/>
          </p:cNvSpPr>
          <p:nvPr>
            <p:ph type="dt" sz="half" idx="10"/>
          </p:nvPr>
        </p:nvSpPr>
        <p:spPr/>
        <p:txBody>
          <a:bodyPr/>
          <a:lstStyle/>
          <a:p>
            <a:fld id="{B74E6C14-DFF9-49C5-83D9-2FCD196A3592}" type="datetimeFigureOut">
              <a:rPr lang="en-US" smtClean="0"/>
              <a:t>3/14/2025</a:t>
            </a:fld>
            <a:endParaRPr lang="en-US"/>
          </a:p>
        </p:txBody>
      </p:sp>
      <p:sp>
        <p:nvSpPr>
          <p:cNvPr id="6" name="Footer Placeholder 5">
            <a:extLst>
              <a:ext uri="{FF2B5EF4-FFF2-40B4-BE49-F238E27FC236}">
                <a16:creationId xmlns:a16="http://schemas.microsoft.com/office/drawing/2014/main" id="{0A6F3DAF-EB1A-B6D2-FE2F-DC166427B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33307-3E8D-7915-C409-2A5CCCB44581}"/>
              </a:ext>
            </a:extLst>
          </p:cNvPr>
          <p:cNvSpPr>
            <a:spLocks noGrp="1"/>
          </p:cNvSpPr>
          <p:nvPr>
            <p:ph type="sldNum" sz="quarter" idx="12"/>
          </p:nvPr>
        </p:nvSpPr>
        <p:spPr/>
        <p:txBody>
          <a:bodyPr/>
          <a:lstStyle/>
          <a:p>
            <a:fld id="{40F88100-9EE2-4C12-B84F-5F409B9513F9}" type="slidenum">
              <a:rPr lang="en-US" smtClean="0"/>
              <a:t>‹#›</a:t>
            </a:fld>
            <a:endParaRPr lang="en-US"/>
          </a:p>
        </p:txBody>
      </p:sp>
    </p:spTree>
    <p:extLst>
      <p:ext uri="{BB962C8B-B14F-4D97-AF65-F5344CB8AC3E}">
        <p14:creationId xmlns:p14="http://schemas.microsoft.com/office/powerpoint/2010/main" val="29225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35B8-1028-E53D-A516-B9915A9C15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FCEB55-FCDF-DA59-CE2F-39AC93C7C2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03D25C-1CFD-1067-28DD-AFC037F045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D82226-88EC-005D-0B8E-64CF69D010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4DC2B3-D760-C04E-F980-AFCCD91AF1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9C38B2-72E2-618B-E63E-A8BEA2BDA161}"/>
              </a:ext>
            </a:extLst>
          </p:cNvPr>
          <p:cNvSpPr>
            <a:spLocks noGrp="1"/>
          </p:cNvSpPr>
          <p:nvPr>
            <p:ph type="dt" sz="half" idx="10"/>
          </p:nvPr>
        </p:nvSpPr>
        <p:spPr/>
        <p:txBody>
          <a:bodyPr/>
          <a:lstStyle/>
          <a:p>
            <a:fld id="{B74E6C14-DFF9-49C5-83D9-2FCD196A3592}" type="datetimeFigureOut">
              <a:rPr lang="en-US" smtClean="0"/>
              <a:t>3/14/2025</a:t>
            </a:fld>
            <a:endParaRPr lang="en-US"/>
          </a:p>
        </p:txBody>
      </p:sp>
      <p:sp>
        <p:nvSpPr>
          <p:cNvPr id="8" name="Footer Placeholder 7">
            <a:extLst>
              <a:ext uri="{FF2B5EF4-FFF2-40B4-BE49-F238E27FC236}">
                <a16:creationId xmlns:a16="http://schemas.microsoft.com/office/drawing/2014/main" id="{80C6E942-F604-13F5-8001-FC77FEE7AB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277A9D-B9D4-BC22-7C5B-DA294C4F8CF8}"/>
              </a:ext>
            </a:extLst>
          </p:cNvPr>
          <p:cNvSpPr>
            <a:spLocks noGrp="1"/>
          </p:cNvSpPr>
          <p:nvPr>
            <p:ph type="sldNum" sz="quarter" idx="12"/>
          </p:nvPr>
        </p:nvSpPr>
        <p:spPr/>
        <p:txBody>
          <a:bodyPr/>
          <a:lstStyle/>
          <a:p>
            <a:fld id="{40F88100-9EE2-4C12-B84F-5F409B9513F9}" type="slidenum">
              <a:rPr lang="en-US" smtClean="0"/>
              <a:t>‹#›</a:t>
            </a:fld>
            <a:endParaRPr lang="en-US"/>
          </a:p>
        </p:txBody>
      </p:sp>
    </p:spTree>
    <p:extLst>
      <p:ext uri="{BB962C8B-B14F-4D97-AF65-F5344CB8AC3E}">
        <p14:creationId xmlns:p14="http://schemas.microsoft.com/office/powerpoint/2010/main" val="3490705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2120-3240-24A3-73E0-6D299E0B91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378F08-EFC6-3BAF-EC10-9DDA83E0E9CA}"/>
              </a:ext>
            </a:extLst>
          </p:cNvPr>
          <p:cNvSpPr>
            <a:spLocks noGrp="1"/>
          </p:cNvSpPr>
          <p:nvPr>
            <p:ph type="dt" sz="half" idx="10"/>
          </p:nvPr>
        </p:nvSpPr>
        <p:spPr/>
        <p:txBody>
          <a:bodyPr/>
          <a:lstStyle/>
          <a:p>
            <a:fld id="{B74E6C14-DFF9-49C5-83D9-2FCD196A3592}" type="datetimeFigureOut">
              <a:rPr lang="en-US" smtClean="0"/>
              <a:t>3/14/2025</a:t>
            </a:fld>
            <a:endParaRPr lang="en-US"/>
          </a:p>
        </p:txBody>
      </p:sp>
      <p:sp>
        <p:nvSpPr>
          <p:cNvPr id="4" name="Footer Placeholder 3">
            <a:extLst>
              <a:ext uri="{FF2B5EF4-FFF2-40B4-BE49-F238E27FC236}">
                <a16:creationId xmlns:a16="http://schemas.microsoft.com/office/drawing/2014/main" id="{B03FF5C0-291C-D045-42AF-801B6F3DC1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273340-A605-6D52-0CCF-B278823EFEF3}"/>
              </a:ext>
            </a:extLst>
          </p:cNvPr>
          <p:cNvSpPr>
            <a:spLocks noGrp="1"/>
          </p:cNvSpPr>
          <p:nvPr>
            <p:ph type="sldNum" sz="quarter" idx="12"/>
          </p:nvPr>
        </p:nvSpPr>
        <p:spPr/>
        <p:txBody>
          <a:bodyPr/>
          <a:lstStyle/>
          <a:p>
            <a:fld id="{40F88100-9EE2-4C12-B84F-5F409B9513F9}" type="slidenum">
              <a:rPr lang="en-US" smtClean="0"/>
              <a:t>‹#›</a:t>
            </a:fld>
            <a:endParaRPr lang="en-US"/>
          </a:p>
        </p:txBody>
      </p:sp>
    </p:spTree>
    <p:extLst>
      <p:ext uri="{BB962C8B-B14F-4D97-AF65-F5344CB8AC3E}">
        <p14:creationId xmlns:p14="http://schemas.microsoft.com/office/powerpoint/2010/main" val="675741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A5A5A-2425-A7E2-7ED0-2E7DC18EDCB3}"/>
              </a:ext>
            </a:extLst>
          </p:cNvPr>
          <p:cNvSpPr>
            <a:spLocks noGrp="1"/>
          </p:cNvSpPr>
          <p:nvPr>
            <p:ph type="dt" sz="half" idx="10"/>
          </p:nvPr>
        </p:nvSpPr>
        <p:spPr/>
        <p:txBody>
          <a:bodyPr/>
          <a:lstStyle/>
          <a:p>
            <a:fld id="{B74E6C14-DFF9-49C5-83D9-2FCD196A3592}" type="datetimeFigureOut">
              <a:rPr lang="en-US" smtClean="0"/>
              <a:t>3/14/2025</a:t>
            </a:fld>
            <a:endParaRPr lang="en-US"/>
          </a:p>
        </p:txBody>
      </p:sp>
      <p:sp>
        <p:nvSpPr>
          <p:cNvPr id="3" name="Footer Placeholder 2">
            <a:extLst>
              <a:ext uri="{FF2B5EF4-FFF2-40B4-BE49-F238E27FC236}">
                <a16:creationId xmlns:a16="http://schemas.microsoft.com/office/drawing/2014/main" id="{CB46046E-EB3E-3B45-8FC7-AFEBFC5425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48E2-789A-CF0B-3153-3A631CA0EA1A}"/>
              </a:ext>
            </a:extLst>
          </p:cNvPr>
          <p:cNvSpPr>
            <a:spLocks noGrp="1"/>
          </p:cNvSpPr>
          <p:nvPr>
            <p:ph type="sldNum" sz="quarter" idx="12"/>
          </p:nvPr>
        </p:nvSpPr>
        <p:spPr/>
        <p:txBody>
          <a:bodyPr/>
          <a:lstStyle/>
          <a:p>
            <a:fld id="{40F88100-9EE2-4C12-B84F-5F409B9513F9}" type="slidenum">
              <a:rPr lang="en-US" smtClean="0"/>
              <a:t>‹#›</a:t>
            </a:fld>
            <a:endParaRPr lang="en-US"/>
          </a:p>
        </p:txBody>
      </p:sp>
    </p:spTree>
    <p:extLst>
      <p:ext uri="{BB962C8B-B14F-4D97-AF65-F5344CB8AC3E}">
        <p14:creationId xmlns:p14="http://schemas.microsoft.com/office/powerpoint/2010/main" val="3198648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A3BA-DC2A-6240-13C2-06D9274EC3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B00E93-956D-0517-3DE9-5E0EBABC62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82F743-194F-2190-9F15-2FB9F8893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CB278-0CB7-1AD6-B722-283B53D02D18}"/>
              </a:ext>
            </a:extLst>
          </p:cNvPr>
          <p:cNvSpPr>
            <a:spLocks noGrp="1"/>
          </p:cNvSpPr>
          <p:nvPr>
            <p:ph type="dt" sz="half" idx="10"/>
          </p:nvPr>
        </p:nvSpPr>
        <p:spPr/>
        <p:txBody>
          <a:bodyPr/>
          <a:lstStyle/>
          <a:p>
            <a:fld id="{B74E6C14-DFF9-49C5-83D9-2FCD196A3592}" type="datetimeFigureOut">
              <a:rPr lang="en-US" smtClean="0"/>
              <a:t>3/14/2025</a:t>
            </a:fld>
            <a:endParaRPr lang="en-US"/>
          </a:p>
        </p:txBody>
      </p:sp>
      <p:sp>
        <p:nvSpPr>
          <p:cNvPr id="6" name="Footer Placeholder 5">
            <a:extLst>
              <a:ext uri="{FF2B5EF4-FFF2-40B4-BE49-F238E27FC236}">
                <a16:creationId xmlns:a16="http://schemas.microsoft.com/office/drawing/2014/main" id="{675DFA5D-21F6-161A-B763-D43F0F330C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C8A97-0611-45B6-57EA-2DF6A8D867C1}"/>
              </a:ext>
            </a:extLst>
          </p:cNvPr>
          <p:cNvSpPr>
            <a:spLocks noGrp="1"/>
          </p:cNvSpPr>
          <p:nvPr>
            <p:ph type="sldNum" sz="quarter" idx="12"/>
          </p:nvPr>
        </p:nvSpPr>
        <p:spPr/>
        <p:txBody>
          <a:bodyPr/>
          <a:lstStyle/>
          <a:p>
            <a:fld id="{40F88100-9EE2-4C12-B84F-5F409B9513F9}" type="slidenum">
              <a:rPr lang="en-US" smtClean="0"/>
              <a:t>‹#›</a:t>
            </a:fld>
            <a:endParaRPr lang="en-US"/>
          </a:p>
        </p:txBody>
      </p:sp>
    </p:spTree>
    <p:extLst>
      <p:ext uri="{BB962C8B-B14F-4D97-AF65-F5344CB8AC3E}">
        <p14:creationId xmlns:p14="http://schemas.microsoft.com/office/powerpoint/2010/main" val="366993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5AC4-4778-553F-B91D-ECF894C1DB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BCCCB-A434-ACB9-B031-528263FED6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7B5513-B1E9-6523-851F-26F1BB204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D5ACB-904B-4E16-70B1-A6AF6FC64288}"/>
              </a:ext>
            </a:extLst>
          </p:cNvPr>
          <p:cNvSpPr>
            <a:spLocks noGrp="1"/>
          </p:cNvSpPr>
          <p:nvPr>
            <p:ph type="dt" sz="half" idx="10"/>
          </p:nvPr>
        </p:nvSpPr>
        <p:spPr/>
        <p:txBody>
          <a:bodyPr/>
          <a:lstStyle/>
          <a:p>
            <a:fld id="{B74E6C14-DFF9-49C5-83D9-2FCD196A3592}" type="datetimeFigureOut">
              <a:rPr lang="en-US" smtClean="0"/>
              <a:t>3/14/2025</a:t>
            </a:fld>
            <a:endParaRPr lang="en-US"/>
          </a:p>
        </p:txBody>
      </p:sp>
      <p:sp>
        <p:nvSpPr>
          <p:cNvPr id="6" name="Footer Placeholder 5">
            <a:extLst>
              <a:ext uri="{FF2B5EF4-FFF2-40B4-BE49-F238E27FC236}">
                <a16:creationId xmlns:a16="http://schemas.microsoft.com/office/drawing/2014/main" id="{79BED847-CC00-AD49-9D6E-25A8E03A6C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83423E-8128-AE82-A028-80F1C6436D48}"/>
              </a:ext>
            </a:extLst>
          </p:cNvPr>
          <p:cNvSpPr>
            <a:spLocks noGrp="1"/>
          </p:cNvSpPr>
          <p:nvPr>
            <p:ph type="sldNum" sz="quarter" idx="12"/>
          </p:nvPr>
        </p:nvSpPr>
        <p:spPr/>
        <p:txBody>
          <a:bodyPr/>
          <a:lstStyle/>
          <a:p>
            <a:fld id="{40F88100-9EE2-4C12-B84F-5F409B9513F9}" type="slidenum">
              <a:rPr lang="en-US" smtClean="0"/>
              <a:t>‹#›</a:t>
            </a:fld>
            <a:endParaRPr lang="en-US"/>
          </a:p>
        </p:txBody>
      </p:sp>
    </p:spTree>
    <p:extLst>
      <p:ext uri="{BB962C8B-B14F-4D97-AF65-F5344CB8AC3E}">
        <p14:creationId xmlns:p14="http://schemas.microsoft.com/office/powerpoint/2010/main" val="95565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C5DE3-37B8-494C-A139-374BADCB37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1CD733-6AF9-8274-B85F-436A8C74F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1A955-6896-1BD1-AB0F-4FD4D11F11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E6C14-DFF9-49C5-83D9-2FCD196A3592}" type="datetimeFigureOut">
              <a:rPr lang="en-US" smtClean="0"/>
              <a:t>3/14/2025</a:t>
            </a:fld>
            <a:endParaRPr lang="en-US"/>
          </a:p>
        </p:txBody>
      </p:sp>
      <p:sp>
        <p:nvSpPr>
          <p:cNvPr id="5" name="Footer Placeholder 4">
            <a:extLst>
              <a:ext uri="{FF2B5EF4-FFF2-40B4-BE49-F238E27FC236}">
                <a16:creationId xmlns:a16="http://schemas.microsoft.com/office/drawing/2014/main" id="{804AF407-4365-FE2B-96D1-B631BD9CD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EBE8AA-46F3-C5AA-0290-641473C118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88100-9EE2-4C12-B84F-5F409B9513F9}" type="slidenum">
              <a:rPr lang="en-US" smtClean="0"/>
              <a:t>‹#›</a:t>
            </a:fld>
            <a:endParaRPr lang="en-US"/>
          </a:p>
        </p:txBody>
      </p:sp>
    </p:spTree>
    <p:extLst>
      <p:ext uri="{BB962C8B-B14F-4D97-AF65-F5344CB8AC3E}">
        <p14:creationId xmlns:p14="http://schemas.microsoft.com/office/powerpoint/2010/main" val="2065433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A7A35A-D57E-12FE-847F-E47A9B06F5DC}"/>
              </a:ext>
            </a:extLst>
          </p:cNvPr>
          <p:cNvSpPr txBox="1"/>
          <p:nvPr/>
        </p:nvSpPr>
        <p:spPr>
          <a:xfrm>
            <a:off x="355142" y="1657934"/>
            <a:ext cx="2175596" cy="954107"/>
          </a:xfrm>
          <a:prstGeom prst="rect">
            <a:avLst/>
          </a:prstGeom>
          <a:noFill/>
        </p:spPr>
        <p:txBody>
          <a:bodyPr wrap="none" rtlCol="0">
            <a:spAutoFit/>
          </a:bodyPr>
          <a:lstStyle/>
          <a:p>
            <a:r>
              <a:rPr lang="en-US" sz="5600" dirty="0" err="1">
                <a:ln>
                  <a:solidFill>
                    <a:srgbClr val="FF0000"/>
                  </a:solidFill>
                </a:ln>
                <a:solidFill>
                  <a:srgbClr val="FBE0CD"/>
                </a:solidFill>
                <a:latin typeface="Harlow Solid Italic" panose="04030604020F02020D02" pitchFamily="82" charset="0"/>
              </a:rPr>
              <a:t>Bài</a:t>
            </a:r>
            <a:r>
              <a:rPr lang="en-US" sz="5600" dirty="0">
                <a:ln>
                  <a:solidFill>
                    <a:srgbClr val="FF0000"/>
                  </a:solidFill>
                </a:ln>
                <a:solidFill>
                  <a:srgbClr val="FBE0CD"/>
                </a:solidFill>
                <a:latin typeface="Harlow Solid Italic" panose="04030604020F02020D02" pitchFamily="82" charset="0"/>
              </a:rPr>
              <a:t> 15</a:t>
            </a:r>
          </a:p>
        </p:txBody>
      </p:sp>
      <p:sp>
        <p:nvSpPr>
          <p:cNvPr id="8" name="TextBox 7">
            <a:extLst>
              <a:ext uri="{FF2B5EF4-FFF2-40B4-BE49-F238E27FC236}">
                <a16:creationId xmlns:a16="http://schemas.microsoft.com/office/drawing/2014/main" id="{1F01031C-FC3C-222B-29BB-172E088B8152}"/>
              </a:ext>
            </a:extLst>
          </p:cNvPr>
          <p:cNvSpPr txBox="1"/>
          <p:nvPr/>
        </p:nvSpPr>
        <p:spPr>
          <a:xfrm>
            <a:off x="1781292" y="2701703"/>
            <a:ext cx="8383433" cy="1446550"/>
          </a:xfrm>
          <a:prstGeom prst="rect">
            <a:avLst/>
          </a:prstGeom>
          <a:noFill/>
        </p:spPr>
        <p:txBody>
          <a:bodyPr wrap="square" rtlCol="0">
            <a:spAutoFit/>
          </a:bodyPr>
          <a:lstStyle/>
          <a:p>
            <a:pPr algn="ctr"/>
            <a:r>
              <a:rPr lang="en-US" sz="4400" b="1" dirty="0" err="1">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Thực</a:t>
            </a:r>
            <a:r>
              <a:rPr lang="en-US" sz="4400" b="1" dirty="0">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b="1" dirty="0" err="1">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vật</a:t>
            </a:r>
            <a:r>
              <a:rPr lang="en-US" sz="4400" b="1" dirty="0">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b="1" dirty="0" err="1">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cần</a:t>
            </a:r>
            <a:r>
              <a:rPr lang="en-US" sz="4400" b="1" dirty="0">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b="1" dirty="0" err="1">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gì</a:t>
            </a:r>
            <a:r>
              <a:rPr lang="en-US" sz="4400" b="1" dirty="0">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b="1" dirty="0" err="1">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để</a:t>
            </a:r>
            <a:r>
              <a:rPr lang="en-US" sz="4400" b="1" dirty="0">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b="1" dirty="0" err="1">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sống</a:t>
            </a:r>
            <a:r>
              <a:rPr lang="en-US" sz="4400" b="1" dirty="0">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b="1" dirty="0" err="1">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tiết</a:t>
            </a:r>
            <a:r>
              <a:rPr lang="en-US" sz="4400" b="1" dirty="0">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a:t>
            </a:r>
          </a:p>
          <a:p>
            <a:pPr algn="ctr"/>
            <a:r>
              <a:rPr lang="en-US" sz="4400" b="1" dirty="0" err="1">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Lớp</a:t>
            </a:r>
            <a:r>
              <a:rPr lang="en-US" sz="4400" b="1" dirty="0">
                <a:ln w="28575">
                  <a:solidFill>
                    <a:srgbClr val="FFFF0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4</a:t>
            </a:r>
          </a:p>
        </p:txBody>
      </p:sp>
    </p:spTree>
    <p:extLst>
      <p:ext uri="{BB962C8B-B14F-4D97-AF65-F5344CB8AC3E}">
        <p14:creationId xmlns:p14="http://schemas.microsoft.com/office/powerpoint/2010/main" val="4282029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9851A6-7451-1558-F392-C0AB737B254F}"/>
              </a:ext>
            </a:extLst>
          </p:cNvPr>
          <p:cNvPicPr>
            <a:picLocks noChangeAspect="1"/>
          </p:cNvPicPr>
          <p:nvPr/>
        </p:nvPicPr>
        <p:blipFill>
          <a:blip r:embed="rId2">
            <a:extLst>
              <a:ext uri="{28A0092B-C50C-407E-A947-70E740481C1C}">
                <a14:useLocalDpi xmlns:a14="http://schemas.microsoft.com/office/drawing/2010/main" val="0"/>
              </a:ext>
            </a:extLst>
          </a:blip>
          <a:srcRect b="20833"/>
          <a:stretch/>
        </p:blipFill>
        <p:spPr>
          <a:xfrm>
            <a:off x="0" y="0"/>
            <a:ext cx="12192000" cy="6858000"/>
          </a:xfrm>
          <a:prstGeom prst="rect">
            <a:avLst/>
          </a:prstGeom>
        </p:spPr>
      </p:pic>
    </p:spTree>
    <p:extLst>
      <p:ext uri="{BB962C8B-B14F-4D97-AF65-F5344CB8AC3E}">
        <p14:creationId xmlns:p14="http://schemas.microsoft.com/office/powerpoint/2010/main" val="218789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08099F-DC4C-0D97-4AAE-8EE8622CBB87}"/>
              </a:ext>
            </a:extLst>
          </p:cNvPr>
          <p:cNvSpPr txBox="1"/>
          <p:nvPr/>
        </p:nvSpPr>
        <p:spPr>
          <a:xfrm>
            <a:off x="1049655" y="1143000"/>
            <a:ext cx="10092690" cy="4358640"/>
          </a:xfrm>
          <a:prstGeom prst="roundRect">
            <a:avLst/>
          </a:prstGeom>
          <a:noFill/>
          <a:ln w="19050">
            <a:solidFill>
              <a:srgbClr val="92D050"/>
            </a:solidFill>
            <a:prstDash val="sysDash"/>
          </a:ln>
          <a:effectLst/>
        </p:spPr>
        <p:txBody>
          <a:bodyPr wrap="square">
            <a:spAutoFit/>
          </a:bodyPr>
          <a:lstStyle/>
          <a:p>
            <a:pPr algn="just"/>
            <a:r>
              <a:rPr lang="nl-NL" sz="5000" b="1" i="1" dirty="0">
                <a:ln>
                  <a:solidFill>
                    <a:srgbClr val="FFFFCC"/>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Thực vật cần có đủ nước, chất khoáng, không khí, ánh sáng để sống và phát triển. Khi thiếu một trong các yếu tố đó, thực vật kém phát triển thậm chí có thể chết.</a:t>
            </a:r>
            <a:endParaRPr lang="en-US" sz="5000" dirty="0">
              <a:ln>
                <a:solidFill>
                  <a:srgbClr val="FFFFCC"/>
                </a:solidFill>
              </a:ln>
              <a:solidFill>
                <a:srgbClr val="00763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D29A2E-0BAD-DF00-B6B7-E18B93C88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230" y="741696"/>
            <a:ext cx="5943600" cy="5374608"/>
          </a:xfrm>
          <a:prstGeom prst="rect">
            <a:avLst/>
          </a:prstGeom>
          <a:effectLst>
            <a:glow rad="127000">
              <a:srgbClr val="FFFFCC">
                <a:alpha val="0"/>
              </a:srgbClr>
            </a:glow>
            <a:reflection blurRad="177800" endPos="0" dir="5400000" sy="-100000" algn="bl" rotWithShape="0"/>
            <a:softEdge rad="254000"/>
          </a:effectLst>
        </p:spPr>
      </p:pic>
      <p:pic>
        <p:nvPicPr>
          <p:cNvPr id="3" name="changed (4)">
            <a:hlinkClick r:id="" action="ppaction://media"/>
            <a:extLst>
              <a:ext uri="{FF2B5EF4-FFF2-40B4-BE49-F238E27FC236}">
                <a16:creationId xmlns:a16="http://schemas.microsoft.com/office/drawing/2014/main" id="{5E8DC9AF-2579-A92A-1BB3-CF71A5EC17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990" y="335296"/>
            <a:ext cx="406400" cy="406400"/>
          </a:xfrm>
          <a:prstGeom prst="rect">
            <a:avLst/>
          </a:prstGeom>
        </p:spPr>
      </p:pic>
    </p:spTree>
    <p:extLst>
      <p:ext uri="{BB962C8B-B14F-4D97-AF65-F5344CB8AC3E}">
        <p14:creationId xmlns:p14="http://schemas.microsoft.com/office/powerpoint/2010/main" val="109518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2A0E4A-C74C-6332-F4D0-E31561BCA32B}"/>
              </a:ext>
            </a:extLst>
          </p:cNvPr>
          <p:cNvPicPr>
            <a:picLocks noChangeAspect="1"/>
          </p:cNvPicPr>
          <p:nvPr/>
        </p:nvPicPr>
        <p:blipFill>
          <a:blip r:embed="rId3"/>
          <a:stretch>
            <a:fillRect/>
          </a:stretch>
        </p:blipFill>
        <p:spPr>
          <a:xfrm>
            <a:off x="1051560" y="790589"/>
            <a:ext cx="10126980" cy="5335891"/>
          </a:xfrm>
          <a:prstGeom prst="rect">
            <a:avLst/>
          </a:prstGeom>
          <a:ln w="38100">
            <a:solidFill>
              <a:srgbClr val="92D050"/>
            </a:solidFill>
            <a:prstDash val="sysDash"/>
          </a:ln>
        </p:spPr>
      </p:pic>
    </p:spTree>
    <p:extLst>
      <p:ext uri="{BB962C8B-B14F-4D97-AF65-F5344CB8AC3E}">
        <p14:creationId xmlns:p14="http://schemas.microsoft.com/office/powerpoint/2010/main" val="1021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ircle: Hollow 1">
            <a:extLst>
              <a:ext uri="{FF2B5EF4-FFF2-40B4-BE49-F238E27FC236}">
                <a16:creationId xmlns:a16="http://schemas.microsoft.com/office/drawing/2014/main" id="{6477CC5C-7E97-6BC8-E814-4AA3D545DB5E}"/>
              </a:ext>
            </a:extLst>
          </p:cNvPr>
          <p:cNvSpPr/>
          <p:nvPr/>
        </p:nvSpPr>
        <p:spPr>
          <a:xfrm>
            <a:off x="2238375" y="445770"/>
            <a:ext cx="7715250" cy="5566410"/>
          </a:xfrm>
          <a:prstGeom prst="donut">
            <a:avLst/>
          </a:prstGeom>
          <a:solidFill>
            <a:srgbClr val="FFFFCC"/>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dirty="0" err="1">
                <a:ln>
                  <a:solidFill>
                    <a:srgbClr val="FFFF00"/>
                  </a:solidFill>
                </a:ln>
                <a:solidFill>
                  <a:srgbClr val="FF0000"/>
                </a:solidFill>
                <a:latin typeface="Times New Roman" panose="02020603050405020304" pitchFamily="18" charset="0"/>
                <a:cs typeface="Times New Roman" panose="02020603050405020304" pitchFamily="18" charset="0"/>
              </a:rPr>
              <a:t>KĨ</a:t>
            </a:r>
            <a:r>
              <a:rPr lang="en-US" sz="5000" b="1" dirty="0">
                <a:ln>
                  <a:solidFill>
                    <a:srgbClr val="FFFF00"/>
                  </a:solidFill>
                </a:ln>
                <a:solidFill>
                  <a:srgbClr val="FF0000"/>
                </a:solidFill>
                <a:latin typeface="Times New Roman" panose="02020603050405020304" pitchFamily="18" charset="0"/>
                <a:cs typeface="Times New Roman" panose="02020603050405020304" pitchFamily="18" charset="0"/>
              </a:rPr>
              <a:t> </a:t>
            </a:r>
            <a:r>
              <a:rPr lang="en-US" sz="5000" b="1" dirty="0" err="1">
                <a:ln>
                  <a:solidFill>
                    <a:srgbClr val="FFFF00"/>
                  </a:solidFill>
                </a:ln>
                <a:solidFill>
                  <a:srgbClr val="FF0000"/>
                </a:solidFill>
                <a:latin typeface="Times New Roman" panose="02020603050405020304" pitchFamily="18" charset="0"/>
                <a:cs typeface="Times New Roman" panose="02020603050405020304" pitchFamily="18" charset="0"/>
              </a:rPr>
              <a:t>THUẬT</a:t>
            </a:r>
            <a:r>
              <a:rPr lang="en-US" sz="5000" b="1" dirty="0">
                <a:ln>
                  <a:solidFill>
                    <a:srgbClr val="FFFF00"/>
                  </a:solidFill>
                </a:ln>
                <a:solidFill>
                  <a:srgbClr val="FF0000"/>
                </a:solidFill>
                <a:latin typeface="Times New Roman" panose="02020603050405020304" pitchFamily="18" charset="0"/>
                <a:cs typeface="Times New Roman" panose="02020603050405020304" pitchFamily="18" charset="0"/>
              </a:rPr>
              <a:t> Ổ BI</a:t>
            </a:r>
          </a:p>
        </p:txBody>
      </p:sp>
    </p:spTree>
    <p:extLst>
      <p:ext uri="{BB962C8B-B14F-4D97-AF65-F5344CB8AC3E}">
        <p14:creationId xmlns:p14="http://schemas.microsoft.com/office/powerpoint/2010/main" val="429178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AF9CC436-0CB5-7920-68D7-80F63AB7451F}"/>
              </a:ext>
            </a:extLst>
          </p:cNvPr>
          <p:cNvPicPr>
            <a:picLocks noChangeAspect="1"/>
          </p:cNvPicPr>
          <p:nvPr/>
        </p:nvPicPr>
        <p:blipFill>
          <a:blip r:embed="rId3"/>
          <a:srcRect l="2577" r="47938" b="6821"/>
          <a:stretch/>
        </p:blipFill>
        <p:spPr>
          <a:xfrm>
            <a:off x="7898130" y="469321"/>
            <a:ext cx="3760470" cy="2706931"/>
          </a:xfrm>
          <a:prstGeom prst="rect">
            <a:avLst/>
          </a:prstGeom>
          <a:ln w="3175" cap="sq">
            <a:solidFill>
              <a:srgbClr val="92D05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3B632BC3-1D3C-376A-4AAF-B90772483F79}"/>
              </a:ext>
            </a:extLst>
          </p:cNvPr>
          <p:cNvPicPr>
            <a:picLocks noChangeAspect="1"/>
          </p:cNvPicPr>
          <p:nvPr/>
        </p:nvPicPr>
        <p:blipFill>
          <a:blip r:embed="rId3"/>
          <a:srcRect l="50278" r="2005" b="6040"/>
          <a:stretch/>
        </p:blipFill>
        <p:spPr>
          <a:xfrm>
            <a:off x="7895665" y="3487122"/>
            <a:ext cx="3893238" cy="2901557"/>
          </a:xfrm>
          <a:prstGeom prst="rect">
            <a:avLst/>
          </a:prstGeom>
          <a:ln>
            <a:solidFill>
              <a:srgbClr val="92D050"/>
            </a:solidFill>
          </a:ln>
        </p:spPr>
      </p:pic>
      <p:sp>
        <p:nvSpPr>
          <p:cNvPr id="2" name="TextBox 1">
            <a:extLst>
              <a:ext uri="{FF2B5EF4-FFF2-40B4-BE49-F238E27FC236}">
                <a16:creationId xmlns:a16="http://schemas.microsoft.com/office/drawing/2014/main" id="{12E52DEC-A07F-4A19-655E-9C5CE7754BBD}"/>
              </a:ext>
            </a:extLst>
          </p:cNvPr>
          <p:cNvSpPr txBox="1"/>
          <p:nvPr/>
        </p:nvSpPr>
        <p:spPr>
          <a:xfrm>
            <a:off x="588706" y="670133"/>
            <a:ext cx="6941819" cy="5633978"/>
          </a:xfrm>
          <a:prstGeom prst="rect">
            <a:avLst/>
          </a:prstGeom>
          <a:noFill/>
          <a:ln w="3175">
            <a:solidFill>
              <a:srgbClr val="92D050"/>
            </a:solidFill>
            <a:prstDash val="sysDash"/>
          </a:ln>
        </p:spPr>
        <p:txBody>
          <a:bodyPr wrap="square">
            <a:spAutoFit/>
          </a:bodyPr>
          <a:lstStyle/>
          <a:p>
            <a:pPr marL="0" marR="0" algn="just">
              <a:lnSpc>
                <a:spcPct val="107000"/>
              </a:lnSpc>
              <a:spcAft>
                <a:spcPts val="800"/>
              </a:spcAft>
            </a:pPr>
            <a:r>
              <a:rPr lang="nl-NL" sz="3200" b="1" dirty="0">
                <a:ln>
                  <a:solidFill>
                    <a:srgbClr val="FFFFCC"/>
                  </a:solidFill>
                </a:ln>
                <a:solidFill>
                  <a:srgbClr val="007635"/>
                </a:solidFill>
                <a:effectLst/>
                <a:latin typeface="Times New Roman" panose="02020603050405020304" pitchFamily="18" charset="0"/>
                <a:ea typeface="Times New Roman" panose="02020603050405020304" pitchFamily="18" charset="0"/>
                <a:cs typeface="Times New Roman" panose="02020603050405020304" pitchFamily="18" charset="0"/>
              </a:rPr>
              <a:t>- Các cây sẽ sống và phát triển như thế nào nếu: </a:t>
            </a:r>
            <a:endParaRPr lang="en-US" sz="3200" b="1" dirty="0">
              <a:ln>
                <a:solidFill>
                  <a:srgbClr val="FFFFCC"/>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Aft>
                <a:spcPts val="800"/>
              </a:spcAft>
            </a:pPr>
            <a:r>
              <a:rPr lang="nl-NL" sz="3200" b="1" dirty="0">
                <a:ln>
                  <a:solidFill>
                    <a:srgbClr val="FFFFCC"/>
                  </a:solidFill>
                </a:ln>
                <a:solidFill>
                  <a:srgbClr val="007635"/>
                </a:solidFill>
                <a:effectLst/>
                <a:latin typeface="Times New Roman" panose="02020603050405020304" pitchFamily="18" charset="0"/>
                <a:ea typeface="Times New Roman" panose="02020603050405020304" pitchFamily="18" charset="0"/>
                <a:cs typeface="Times New Roman" panose="02020603050405020304" pitchFamily="18" charset="0"/>
              </a:rPr>
              <a:t>+ Đưa các cây thường trồng ở vùng nhiệt độ cao sang trồng ở vùng băng tuyết có nhiệt độ quá thấp.</a:t>
            </a:r>
            <a:endParaRPr lang="en-US" sz="3200" b="1" dirty="0">
              <a:ln>
                <a:solidFill>
                  <a:srgbClr val="FFFFCC"/>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Aft>
                <a:spcPts val="800"/>
              </a:spcAft>
            </a:pPr>
            <a:r>
              <a:rPr lang="nl-NL" sz="3200" b="1" dirty="0">
                <a:ln>
                  <a:solidFill>
                    <a:srgbClr val="FFFFCC"/>
                  </a:solidFill>
                </a:ln>
                <a:solidFill>
                  <a:srgbClr val="007635"/>
                </a:solidFill>
                <a:effectLst/>
                <a:latin typeface="Times New Roman" panose="02020603050405020304" pitchFamily="18" charset="0"/>
                <a:ea typeface="Times New Roman" panose="02020603050405020304" pitchFamily="18" charset="0"/>
                <a:cs typeface="Times New Roman" panose="02020603050405020304" pitchFamily="18" charset="0"/>
              </a:rPr>
              <a:t>+ Đưa các cây thường trồng ở vùng nhiệt độ thấp sang trồng ở vùng sa mạc nắng nóng có nhiệt độ quá cao.</a:t>
            </a:r>
            <a:endParaRPr lang="en-US" sz="3200" b="1" dirty="0">
              <a:ln>
                <a:solidFill>
                  <a:srgbClr val="FFFFCC"/>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Aft>
                <a:spcPts val="800"/>
              </a:spcAft>
            </a:pPr>
            <a:r>
              <a:rPr lang="nl-NL" sz="3200" b="1" dirty="0">
                <a:ln>
                  <a:solidFill>
                    <a:srgbClr val="FFFFCC"/>
                  </a:solidFill>
                </a:ln>
                <a:solidFill>
                  <a:srgbClr val="007635"/>
                </a:solidFill>
                <a:effectLst/>
                <a:latin typeface="Times New Roman" panose="02020603050405020304" pitchFamily="18" charset="0"/>
                <a:ea typeface="Times New Roman" panose="02020603050405020304" pitchFamily="18" charset="0"/>
                <a:cs typeface="Times New Roman" panose="02020603050405020304" pitchFamily="18" charset="0"/>
              </a:rPr>
              <a:t>+ Nhiệt độ ảnh hướng đến sự sống và phát triển của thực vật như thế nào?</a:t>
            </a:r>
            <a:endParaRPr lang="en-US" sz="3200" b="1" dirty="0">
              <a:ln>
                <a:solidFill>
                  <a:srgbClr val="FFFFCC"/>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45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1BB4A5-6A5F-ED10-EDB3-3DF1F5D1A183}"/>
              </a:ext>
            </a:extLst>
          </p:cNvPr>
          <p:cNvGrpSpPr/>
          <p:nvPr/>
        </p:nvGrpSpPr>
        <p:grpSpPr>
          <a:xfrm>
            <a:off x="563880" y="1702805"/>
            <a:ext cx="11064240" cy="4503685"/>
            <a:chOff x="987231" y="2303989"/>
            <a:chExt cx="9869714" cy="5803678"/>
          </a:xfrm>
        </p:grpSpPr>
        <p:grpSp>
          <p:nvGrpSpPr>
            <p:cNvPr id="9" name="Group 8">
              <a:extLst>
                <a:ext uri="{FF2B5EF4-FFF2-40B4-BE49-F238E27FC236}">
                  <a16:creationId xmlns:a16="http://schemas.microsoft.com/office/drawing/2014/main" id="{4B661847-8BD4-94FD-D5D5-8093610D2D4F}"/>
                </a:ext>
              </a:extLst>
            </p:cNvPr>
            <p:cNvGrpSpPr/>
            <p:nvPr/>
          </p:nvGrpSpPr>
          <p:grpSpPr>
            <a:xfrm>
              <a:off x="987231" y="2303989"/>
              <a:ext cx="9869714" cy="5803678"/>
              <a:chOff x="911031" y="104732"/>
              <a:chExt cx="9869714" cy="16474963"/>
            </a:xfrm>
          </p:grpSpPr>
          <p:sp>
            <p:nvSpPr>
              <p:cNvPr id="14" name="Rectangle: Rounded Corners 13">
                <a:extLst>
                  <a:ext uri="{FF2B5EF4-FFF2-40B4-BE49-F238E27FC236}">
                    <a16:creationId xmlns:a16="http://schemas.microsoft.com/office/drawing/2014/main" id="{D247CF50-E8C7-0D6E-6897-572D2E652AC1}"/>
                  </a:ext>
                </a:extLst>
              </p:cNvPr>
              <p:cNvSpPr/>
              <p:nvPr/>
            </p:nvSpPr>
            <p:spPr>
              <a:xfrm>
                <a:off x="911031" y="104732"/>
                <a:ext cx="9869714" cy="16474963"/>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146046" y="2524160"/>
              <a:ext cx="9476463" cy="5076692"/>
            </a:xfrm>
            <a:prstGeom prst="rect">
              <a:avLst/>
            </a:prstGeom>
          </p:spPr>
          <p:txBody>
            <a:bodyPr wrap="square" anchor="ctr">
              <a:spAutoFit/>
            </a:bodyPr>
            <a:lstStyle/>
            <a:p>
              <a:pPr algn="just"/>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kém</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thậm</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chó</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1" dirty="0" err="1">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5000" b="1" dirty="0">
                  <a:ln w="3175">
                    <a:solidFill>
                      <a:schemeClr val="accent4">
                        <a:lumMod val="20000"/>
                        <a:lumOff val="80000"/>
                      </a:schemeClr>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grpSp>
      <p:sp>
        <p:nvSpPr>
          <p:cNvPr id="2" name="Ribbon: Curved and Tilted Up 1">
            <a:extLst>
              <a:ext uri="{FF2B5EF4-FFF2-40B4-BE49-F238E27FC236}">
                <a16:creationId xmlns:a16="http://schemas.microsoft.com/office/drawing/2014/main" id="{29AC59CF-C194-8D6E-DBAD-B46EB31D61FC}"/>
              </a:ext>
            </a:extLst>
          </p:cNvPr>
          <p:cNvSpPr/>
          <p:nvPr/>
        </p:nvSpPr>
        <p:spPr>
          <a:xfrm>
            <a:off x="2432685" y="385010"/>
            <a:ext cx="7326630" cy="1095358"/>
          </a:xfrm>
          <a:prstGeom prst="ellipseRibbon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000" b="1" dirty="0" err="1">
                <a:ln>
                  <a:solidFill>
                    <a:srgbClr val="FFFF00"/>
                  </a:solidFill>
                </a:ln>
                <a:solidFill>
                  <a:srgbClr val="FF0000"/>
                </a:solidFill>
                <a:latin typeface="Times New Roman" panose="02020603050405020304" pitchFamily="18" charset="0"/>
                <a:cs typeface="Times New Roman" panose="02020603050405020304" pitchFamily="18" charset="0"/>
              </a:rPr>
              <a:t>KẾT</a:t>
            </a:r>
            <a:r>
              <a:rPr lang="en-US" sz="5000" b="1" dirty="0">
                <a:ln>
                  <a:solidFill>
                    <a:srgbClr val="FFFF00"/>
                  </a:solidFill>
                </a:ln>
                <a:solidFill>
                  <a:srgbClr val="FF0000"/>
                </a:solidFill>
                <a:latin typeface="Times New Roman" panose="02020603050405020304" pitchFamily="18" charset="0"/>
                <a:cs typeface="Times New Roman" panose="02020603050405020304" pitchFamily="18" charset="0"/>
              </a:rPr>
              <a:t> </a:t>
            </a:r>
            <a:r>
              <a:rPr lang="en-US" sz="5000" b="1" dirty="0" err="1">
                <a:ln>
                  <a:solidFill>
                    <a:srgbClr val="FFFF00"/>
                  </a:solidFill>
                </a:ln>
                <a:solidFill>
                  <a:srgbClr val="FF0000"/>
                </a:solidFill>
                <a:latin typeface="Times New Roman" panose="02020603050405020304" pitchFamily="18" charset="0"/>
                <a:cs typeface="Times New Roman" panose="02020603050405020304" pitchFamily="18" charset="0"/>
              </a:rPr>
              <a:t>LUẬN</a:t>
            </a:r>
            <a:endParaRPr lang="en-US" sz="5000" b="1" dirty="0">
              <a:ln>
                <a:solidFill>
                  <a:srgbClr val="FFFF00"/>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99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6" t="10164" r="4093" b="2409"/>
          <a:stretch/>
        </p:blipFill>
        <p:spPr>
          <a:xfrm>
            <a:off x="632459" y="491491"/>
            <a:ext cx="10890825" cy="5033010"/>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4"/>
          <a:stretch>
            <a:fillRect/>
          </a:stretch>
        </p:blipFill>
        <p:spPr>
          <a:xfrm>
            <a:off x="2453362" y="1845550"/>
            <a:ext cx="7070390" cy="2141318"/>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572524-0AA0-7C76-1DDE-DD3DB723F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230" y="741696"/>
            <a:ext cx="5943600" cy="5374608"/>
          </a:xfrm>
          <a:prstGeom prst="rect">
            <a:avLst/>
          </a:prstGeom>
          <a:effectLst>
            <a:glow rad="127000">
              <a:srgbClr val="FFFFCC">
                <a:alpha val="0"/>
              </a:srgbClr>
            </a:glow>
            <a:reflection blurRad="177800" endPos="0" dir="5400000" sy="-100000" algn="bl" rotWithShape="0"/>
            <a:softEdge rad="254000"/>
          </a:effectLst>
        </p:spPr>
      </p:pic>
      <p:pic>
        <p:nvPicPr>
          <p:cNvPr id="2" name="changed">
            <a:hlinkClick r:id="" action="ppaction://media"/>
            <a:extLst>
              <a:ext uri="{FF2B5EF4-FFF2-40B4-BE49-F238E27FC236}">
                <a16:creationId xmlns:a16="http://schemas.microsoft.com/office/drawing/2014/main" id="{38B11544-2A6C-A909-5151-F66BE945B1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7860" y="538496"/>
            <a:ext cx="406400" cy="406400"/>
          </a:xfrm>
          <a:prstGeom prst="rect">
            <a:avLst/>
          </a:prstGeom>
        </p:spPr>
      </p:pic>
    </p:spTree>
    <p:extLst>
      <p:ext uri="{BB962C8B-B14F-4D97-AF65-F5344CB8AC3E}">
        <p14:creationId xmlns:p14="http://schemas.microsoft.com/office/powerpoint/2010/main" val="347139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Em yêu cây xanh (online-video-cutter.com)">
            <a:hlinkClick r:id="" action="ppaction://media"/>
            <a:extLst>
              <a:ext uri="{FF2B5EF4-FFF2-40B4-BE49-F238E27FC236}">
                <a16:creationId xmlns:a16="http://schemas.microsoft.com/office/drawing/2014/main" id="{E26FCABD-BB3A-F05C-2175-4CE50A4DA7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
            <a:ext cx="12192000" cy="6852646"/>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descr="A frame with animals around it&#10;&#10;Description automatically generated">
            <a:extLst>
              <a:ext uri="{FF2B5EF4-FFF2-40B4-BE49-F238E27FC236}">
                <a16:creationId xmlns:a16="http://schemas.microsoft.com/office/drawing/2014/main" id="{EE288038-A127-1D37-03F7-C3C8E79CD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7" name="Picture 6">
            <a:extLst>
              <a:ext uri="{FF2B5EF4-FFF2-40B4-BE49-F238E27FC236}">
                <a16:creationId xmlns:a16="http://schemas.microsoft.com/office/drawing/2014/main" id="{1528FCA4-E018-072C-54BE-A8F61C21FACC}"/>
              </a:ext>
            </a:extLst>
          </p:cNvPr>
          <p:cNvPicPr>
            <a:picLocks noChangeAspect="1"/>
          </p:cNvPicPr>
          <p:nvPr/>
        </p:nvPicPr>
        <p:blipFill>
          <a:blip r:embed="rId5"/>
          <a:stretch>
            <a:fillRect/>
          </a:stretch>
        </p:blipFill>
        <p:spPr>
          <a:xfrm>
            <a:off x="3444579" y="2535529"/>
            <a:ext cx="5590517" cy="2280102"/>
          </a:xfrm>
          <a:prstGeom prst="rect">
            <a:avLst/>
          </a:prstGeom>
        </p:spPr>
      </p:pic>
    </p:spTree>
    <p:extLst>
      <p:ext uri="{BB962C8B-B14F-4D97-AF65-F5344CB8AC3E}">
        <p14:creationId xmlns:p14="http://schemas.microsoft.com/office/powerpoint/2010/main" val="302818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2">
            <a:extLst>
              <a:ext uri="{28A0092B-C50C-407E-A947-70E740481C1C}">
                <a14:useLocalDpi xmlns:a14="http://schemas.microsoft.com/office/drawing/2010/main" val="0"/>
              </a:ext>
            </a:extLst>
          </a:blip>
          <a:srcRect r="26375"/>
          <a:stretch/>
        </p:blipFill>
        <p:spPr>
          <a:xfrm>
            <a:off x="0" y="-627611"/>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27353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4"/>
          <a:stretch>
            <a:fillRect/>
          </a:stretch>
        </p:blipFill>
        <p:spPr>
          <a:xfrm>
            <a:off x="5437029" y="259341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799625" y="1453708"/>
            <a:ext cx="9931994" cy="1569660"/>
          </a:xfrm>
          <a:prstGeom prst="rect">
            <a:avLst/>
          </a:prstGeom>
          <a:noFill/>
          <a:ln w="38100">
            <a:solidFill>
              <a:srgbClr val="92D050"/>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HĐ1: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Các</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yếu</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tố</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cần</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cho</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sự</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sống</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và</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phát</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triển</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của</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thực</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vật</a:t>
            </a:r>
            <a:r>
              <a:rPr lang="fr-FR" altLang="vi-VN" sz="4800" b="1" dirty="0">
                <a:ln>
                  <a:solidFill>
                    <a:schemeClr val="accent4">
                      <a:lumMod val="20000"/>
                      <a:lumOff val="80000"/>
                    </a:schemeClr>
                  </a:solidFill>
                </a:ln>
                <a:solidFill>
                  <a:srgbClr val="007635"/>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endParaRPr kumimoji="0" lang="en-US" altLang="vi-VN" sz="4800" b="1" i="0" u="none" strike="noStrike" kern="1200" cap="none" spc="0" normalizeH="0" baseline="0" noProof="0" dirty="0">
              <a:ln>
                <a:solidFill>
                  <a:schemeClr val="accent4">
                    <a:lumMod val="20000"/>
                    <a:lumOff val="80000"/>
                  </a:schemeClr>
                </a:solidFill>
              </a:ln>
              <a:solidFill>
                <a:srgbClr val="007635"/>
              </a:solidFill>
              <a:effectLst>
                <a:glow rad="63500">
                  <a:schemeClr val="accent1">
                    <a:satMod val="175000"/>
                    <a:alpha val="40000"/>
                  </a:scheme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hanged (2) (online-video-cutter.com)">
            <a:hlinkClick r:id="" action="ppaction://media"/>
            <a:extLst>
              <a:ext uri="{FF2B5EF4-FFF2-40B4-BE49-F238E27FC236}">
                <a16:creationId xmlns:a16="http://schemas.microsoft.com/office/drawing/2014/main" id="{0ACDB29B-F6B8-E84E-BE29-682E1FF6DE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11050" cy="6858000"/>
          </a:xfrm>
          <a:prstGeom prst="rect">
            <a:avLst/>
          </a:prstGeom>
        </p:spPr>
      </p:pic>
    </p:spTree>
    <p:extLst>
      <p:ext uri="{BB962C8B-B14F-4D97-AF65-F5344CB8AC3E}">
        <p14:creationId xmlns:p14="http://schemas.microsoft.com/office/powerpoint/2010/main" val="153110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8B6524-C504-AFA9-2E7D-451808CAA5BF}"/>
              </a:ext>
            </a:extLst>
          </p:cNvPr>
          <p:cNvPicPr>
            <a:picLocks noChangeAspect="1"/>
          </p:cNvPicPr>
          <p:nvPr/>
        </p:nvPicPr>
        <p:blipFill>
          <a:blip r:embed="rId2">
            <a:extLst>
              <a:ext uri="{28A0092B-C50C-407E-A947-70E740481C1C}">
                <a14:useLocalDpi xmlns:a14="http://schemas.microsoft.com/office/drawing/2010/main" val="0"/>
              </a:ext>
            </a:extLst>
          </a:blip>
          <a:srcRect l="744" b="1247"/>
          <a:stretch/>
        </p:blipFill>
        <p:spPr>
          <a:xfrm>
            <a:off x="0" y="17803"/>
            <a:ext cx="12192000" cy="4325597"/>
          </a:xfrm>
          <a:prstGeom prst="rect">
            <a:avLst/>
          </a:prstGeom>
          <a:ln w="28575">
            <a:solidFill>
              <a:srgbClr val="92D050"/>
            </a:solidFill>
            <a:prstDash val="sysDash"/>
          </a:ln>
        </p:spPr>
      </p:pic>
      <p:sp>
        <p:nvSpPr>
          <p:cNvPr id="5" name="TextBox 4">
            <a:extLst>
              <a:ext uri="{FF2B5EF4-FFF2-40B4-BE49-F238E27FC236}">
                <a16:creationId xmlns:a16="http://schemas.microsoft.com/office/drawing/2014/main" id="{03D5DF09-509B-E866-C031-BEE8D084479A}"/>
              </a:ext>
            </a:extLst>
          </p:cNvPr>
          <p:cNvSpPr txBox="1"/>
          <p:nvPr/>
        </p:nvSpPr>
        <p:spPr>
          <a:xfrm>
            <a:off x="2125980" y="4760053"/>
            <a:ext cx="9612629" cy="1740220"/>
          </a:xfrm>
          <a:prstGeom prst="rect">
            <a:avLst/>
          </a:prstGeom>
          <a:noFill/>
          <a:ln w="28575">
            <a:solidFill>
              <a:srgbClr val="92D050"/>
            </a:solidFill>
            <a:prstDash val="sysDash"/>
          </a:ln>
        </p:spPr>
        <p:txBody>
          <a:bodyPr wrap="square">
            <a:spAutoFit/>
          </a:bodyPr>
          <a:lstStyle/>
          <a:p>
            <a:pPr marL="0" marR="0" algn="just">
              <a:lnSpc>
                <a:spcPct val="107000"/>
              </a:lnSpc>
              <a:spcAft>
                <a:spcPts val="800"/>
              </a:spcAft>
            </a:pPr>
            <a:r>
              <a:rPr lang="nl-NL" sz="3200" b="1" dirty="0">
                <a:ln>
                  <a:solidFill>
                    <a:srgbClr val="FFFFCC"/>
                  </a:solidFill>
                </a:ln>
                <a:solidFill>
                  <a:srgbClr val="007635"/>
                </a:solidFill>
                <a:effectLst/>
                <a:latin typeface="Times New Roman" panose="02020603050405020304" pitchFamily="18" charset="0"/>
                <a:ea typeface="Times New Roman" panose="02020603050405020304" pitchFamily="18" charset="0"/>
                <a:cs typeface="Times New Roman" panose="02020603050405020304" pitchFamily="18" charset="0"/>
              </a:rPr>
              <a:t>+ Các cây đậu được đặt trong điều kiện như thế nào?</a:t>
            </a:r>
            <a:endParaRPr lang="en-US" sz="3200" b="1" dirty="0">
              <a:ln>
                <a:solidFill>
                  <a:srgbClr val="FFFFCC"/>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Aft>
                <a:spcPts val="800"/>
              </a:spcAft>
            </a:pPr>
            <a:r>
              <a:rPr lang="nl-NL" sz="3200" b="1" dirty="0">
                <a:ln>
                  <a:solidFill>
                    <a:srgbClr val="FFFFCC"/>
                  </a:solidFill>
                </a:ln>
                <a:solidFill>
                  <a:srgbClr val="007635"/>
                </a:solidFill>
                <a:effectLst/>
                <a:latin typeface="Times New Roman" panose="02020603050405020304" pitchFamily="18" charset="0"/>
                <a:ea typeface="Times New Roman" panose="02020603050405020304" pitchFamily="18" charset="0"/>
                <a:cs typeface="Times New Roman" panose="02020603050405020304" pitchFamily="18" charset="0"/>
              </a:rPr>
              <a:t>+ Dự đoán sự thay đổi của các cây đậu được đặt trong các điều kiện đó sau 2 tuần. Giải thích dự đoán đó.</a:t>
            </a:r>
            <a:endParaRPr lang="en-US" sz="3200" b="1" dirty="0">
              <a:ln>
                <a:solidFill>
                  <a:srgbClr val="FFFFCC"/>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01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53BB9C-B33E-7C37-7144-DD92A30F305B}"/>
              </a:ext>
            </a:extLst>
          </p:cNvPr>
          <p:cNvPicPr>
            <a:picLocks noChangeAspect="1"/>
          </p:cNvPicPr>
          <p:nvPr/>
        </p:nvPicPr>
        <p:blipFill>
          <a:blip r:embed="rId4">
            <a:extLst>
              <a:ext uri="{28A0092B-C50C-407E-A947-70E740481C1C}">
                <a14:useLocalDpi xmlns:a14="http://schemas.microsoft.com/office/drawing/2010/main" val="0"/>
              </a:ext>
            </a:extLst>
          </a:blip>
          <a:srcRect b="20833"/>
          <a:stretch/>
        </p:blipFill>
        <p:spPr>
          <a:xfrm>
            <a:off x="0" y="0"/>
            <a:ext cx="12192000" cy="4320540"/>
          </a:xfrm>
          <a:prstGeom prst="rect">
            <a:avLst/>
          </a:prstGeom>
        </p:spPr>
      </p:pic>
      <p:pic>
        <p:nvPicPr>
          <p:cNvPr id="4" name="changed (3)">
            <a:hlinkClick r:id="" action="ppaction://media"/>
            <a:extLst>
              <a:ext uri="{FF2B5EF4-FFF2-40B4-BE49-F238E27FC236}">
                <a16:creationId xmlns:a16="http://schemas.microsoft.com/office/drawing/2014/main" id="{7A5D7F08-F165-6363-0AE8-A46C8356E0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3500" y="185420"/>
            <a:ext cx="406400" cy="406400"/>
          </a:xfrm>
          <a:prstGeom prst="rect">
            <a:avLst/>
          </a:prstGeom>
        </p:spPr>
      </p:pic>
      <p:sp>
        <p:nvSpPr>
          <p:cNvPr id="5" name="TextBox 4">
            <a:extLst>
              <a:ext uri="{FF2B5EF4-FFF2-40B4-BE49-F238E27FC236}">
                <a16:creationId xmlns:a16="http://schemas.microsoft.com/office/drawing/2014/main" id="{AC939D09-B286-9AF8-B86A-4A237487EEDD}"/>
              </a:ext>
            </a:extLst>
          </p:cNvPr>
          <p:cNvSpPr txBox="1"/>
          <p:nvPr/>
        </p:nvSpPr>
        <p:spPr>
          <a:xfrm>
            <a:off x="2160270" y="4946996"/>
            <a:ext cx="9739630" cy="1237903"/>
          </a:xfrm>
          <a:prstGeom prst="rect">
            <a:avLst/>
          </a:prstGeom>
          <a:noFill/>
          <a:ln w="28575">
            <a:solidFill>
              <a:srgbClr val="92D050"/>
            </a:solidFill>
            <a:prstDash val="sysDash"/>
          </a:ln>
        </p:spPr>
        <p:txBody>
          <a:bodyPr wrap="square">
            <a:spAutoFit/>
          </a:bodyPr>
          <a:lstStyle/>
          <a:p>
            <a:pPr marL="0" marR="0" algn="just">
              <a:lnSpc>
                <a:spcPct val="107000"/>
              </a:lnSpc>
              <a:spcAft>
                <a:spcPts val="800"/>
              </a:spcAft>
            </a:pPr>
            <a:r>
              <a:rPr lang="nl-NL" sz="3600" b="1" dirty="0">
                <a:ln>
                  <a:solidFill>
                    <a:srgbClr val="FFFFCC"/>
                  </a:solidFill>
                </a:ln>
                <a:solidFill>
                  <a:srgbClr val="007635"/>
                </a:solidFill>
                <a:latin typeface="Times New Roman" panose="02020603050405020304" pitchFamily="18" charset="0"/>
                <a:ea typeface="Times New Roman" panose="02020603050405020304" pitchFamily="18" charset="0"/>
                <a:cs typeface="Times New Roman" panose="02020603050405020304" pitchFamily="18" charset="0"/>
              </a:rPr>
              <a:t>M</a:t>
            </a:r>
            <a:r>
              <a:rPr lang="nl-NL" sz="3600" b="1" dirty="0">
                <a:ln>
                  <a:solidFill>
                    <a:srgbClr val="FFFFCC"/>
                  </a:solidFill>
                </a:ln>
                <a:solidFill>
                  <a:srgbClr val="007635"/>
                </a:solidFill>
                <a:effectLst/>
                <a:latin typeface="Times New Roman" panose="02020603050405020304" pitchFamily="18" charset="0"/>
                <a:ea typeface="Times New Roman" panose="02020603050405020304" pitchFamily="18" charset="0"/>
                <a:cs typeface="Times New Roman" panose="02020603050405020304" pitchFamily="18" charset="0"/>
              </a:rPr>
              <a:t>ô tả sự thay đổi của các cây và giải thích vì sao có sự thay đổi đó.</a:t>
            </a:r>
            <a:endParaRPr lang="en-US" sz="3600" dirty="0">
              <a:ln>
                <a:solidFill>
                  <a:srgbClr val="FFFFCC"/>
                </a:solidFill>
              </a:ln>
              <a:solidFill>
                <a:srgbClr val="007635"/>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0205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299</Words>
  <Application>Microsoft Office PowerPoint</Application>
  <PresentationFormat>Widescreen</PresentationFormat>
  <Paragraphs>24</Paragraphs>
  <Slides>17</Slides>
  <Notes>6</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#9Slide03 Arima Madurai Medium</vt:lpstr>
      <vt:lpstr>Arial</vt:lpstr>
      <vt:lpstr>Calibri</vt:lpstr>
      <vt:lpstr>Calibri Light</vt:lpstr>
      <vt:lpstr>等线</vt:lpstr>
      <vt:lpstr>Harlow Solid Italic</vt:lpstr>
      <vt:lpstr>Times New Roman</vt:lpstr>
      <vt:lpstr>仓耳章鱼小丸子体 W01</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Vân Tô</dc:creator>
  <cp:lastModifiedBy>Windows 10</cp:lastModifiedBy>
  <cp:revision>8</cp:revision>
  <dcterms:created xsi:type="dcterms:W3CDTF">2024-12-16T22:28:36Z</dcterms:created>
  <dcterms:modified xsi:type="dcterms:W3CDTF">2025-03-13T17:47:37Z</dcterms:modified>
</cp:coreProperties>
</file>