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9"/>
  </p:notesMasterIdLst>
  <p:sldIdLst>
    <p:sldId id="258" r:id="rId2"/>
    <p:sldId id="374" r:id="rId3"/>
    <p:sldId id="375" r:id="rId4"/>
    <p:sldId id="378" r:id="rId5"/>
    <p:sldId id="379" r:id="rId6"/>
    <p:sldId id="397" r:id="rId7"/>
    <p:sldId id="2007577494" r:id="rId8"/>
    <p:sldId id="427" r:id="rId9"/>
    <p:sldId id="428" r:id="rId10"/>
    <p:sldId id="261" r:id="rId11"/>
    <p:sldId id="3954" r:id="rId12"/>
    <p:sldId id="260" r:id="rId13"/>
    <p:sldId id="430" r:id="rId14"/>
    <p:sldId id="353" r:id="rId15"/>
    <p:sldId id="350" r:id="rId16"/>
    <p:sldId id="3956" r:id="rId17"/>
    <p:sldId id="2007577495" r:id="rId18"/>
    <p:sldId id="3953" r:id="rId19"/>
    <p:sldId id="274" r:id="rId20"/>
    <p:sldId id="3365" r:id="rId21"/>
    <p:sldId id="2007577496" r:id="rId22"/>
    <p:sldId id="441" r:id="rId23"/>
    <p:sldId id="2007577497" r:id="rId24"/>
    <p:sldId id="320" r:id="rId25"/>
    <p:sldId id="300" r:id="rId26"/>
    <p:sldId id="2007577498"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67B6-890C-43CC-AAD1-09AC063E43DF}"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68052-019D-485B-925A-411B9019ED51}" type="slidenum">
              <a:rPr lang="en-US" smtClean="0"/>
              <a:t>‹#›</a:t>
            </a:fld>
            <a:endParaRPr lang="en-US"/>
          </a:p>
        </p:txBody>
      </p:sp>
    </p:spTree>
    <p:extLst>
      <p:ext uri="{BB962C8B-B14F-4D97-AF65-F5344CB8AC3E}">
        <p14:creationId xmlns:p14="http://schemas.microsoft.com/office/powerpoint/2010/main" val="25107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39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6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72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25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13/03/2025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380995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378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597925"/>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16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5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8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41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3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0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7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3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FBCCC9D-9C75-95F1-9D83-BB2259408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8">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41635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40" r:id="rId14"/>
    <p:sldLayoutId id="2147483685" r:id="rId15"/>
    <p:sldLayoutId id="214748374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slide" Target="slide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loại rau củ giàu đạm dành cho người ăn chay_720p">
            <a:hlinkClick r:id="" action="ppaction://media"/>
            <a:extLst>
              <a:ext uri="{FF2B5EF4-FFF2-40B4-BE49-F238E27FC236}">
                <a16:creationId xmlns:a16="http://schemas.microsoft.com/office/drawing/2014/main" id="{9705B450-6D28-81FC-810B-8FC08B37AE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3202738"/>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ộp Văn bản 1">
            <a:extLst>
              <a:ext uri="{FF2B5EF4-FFF2-40B4-BE49-F238E27FC236}">
                <a16:creationId xmlns:a16="http://schemas.microsoft.com/office/drawing/2014/main" id="{A2665E52-FEC8-4132-A08B-FBD7596F1A19}"/>
              </a:ext>
            </a:extLst>
          </p:cNvPr>
          <p:cNvSpPr txBox="1"/>
          <p:nvPr/>
        </p:nvSpPr>
        <p:spPr>
          <a:xfrm>
            <a:off x="2875034" y="2887807"/>
            <a:ext cx="6449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2060"/>
                </a:solidFill>
                <a:effectLst/>
                <a:uLnTx/>
                <a:uFillTx/>
                <a:cs typeface="Arial"/>
                <a:sym typeface="Arial"/>
              </a:rPr>
              <a:t>Thứ</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ngày</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tháng</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năm</a:t>
            </a:r>
            <a:r>
              <a:rPr kumimoji="0" lang="en-US" sz="4000" b="0" i="0" u="none" strike="noStrike" kern="0" cap="none" spc="0" normalizeH="0" baseline="0" noProof="0" dirty="0">
                <a:ln>
                  <a:noFill/>
                </a:ln>
                <a:solidFill>
                  <a:srgbClr val="002060"/>
                </a:solidFill>
                <a:effectLst/>
                <a:uLnTx/>
                <a:uFillTx/>
                <a:cs typeface="Arial"/>
                <a:sym typeface="Arial"/>
              </a:rPr>
              <a:t> …</a:t>
            </a: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10"/>
          <a:stretch>
            <a:fillRect/>
          </a:stretch>
        </p:blipFill>
        <p:spPr>
          <a:xfrm>
            <a:off x="1127709" y="3827030"/>
            <a:ext cx="9955631" cy="2651990"/>
          </a:xfrm>
          <a:prstGeom prst="rect">
            <a:avLst/>
          </a:prstGeom>
        </p:spPr>
      </p:pic>
    </p:spTree>
    <p:extLst>
      <p:ext uri="{BB962C8B-B14F-4D97-AF65-F5344CB8AC3E}">
        <p14:creationId xmlns:p14="http://schemas.microsoft.com/office/powerpoint/2010/main" val="136544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pic>
        <p:nvPicPr>
          <p:cNvPr id="7" name="图片 7"/>
          <p:cNvPicPr>
            <a:picLocks noChangeAspect="1"/>
          </p:cNvPicPr>
          <p:nvPr/>
        </p:nvPicPr>
        <p:blipFill rotWithShape="1">
          <a:blip r:embed="rId4"/>
          <a:srcRect r="11306" b="15532"/>
          <a:stretch/>
        </p:blipFill>
        <p:spPr>
          <a:xfrm>
            <a:off x="3641" y="3646131"/>
            <a:ext cx="1749664" cy="3221492"/>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C2819E56-B59D-44EA-A3AB-2DAEA30F3C54}"/>
              </a:ext>
            </a:extLst>
          </p:cNvPr>
          <p:cNvGrpSpPr/>
          <p:nvPr/>
        </p:nvGrpSpPr>
        <p:grpSpPr>
          <a:xfrm>
            <a:off x="1021784" y="1491266"/>
            <a:ext cx="10458055" cy="2690315"/>
            <a:chOff x="1021784" y="1491267"/>
            <a:chExt cx="10458055" cy="2395716"/>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569660"/>
              </a:xfrm>
              <a:prstGeom prst="rect">
                <a:avLst/>
              </a:prstGeom>
              <a:noFill/>
            </p:spPr>
            <p:txBody>
              <a:bodyPr wrap="square" rtlCol="0">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Trình bày được sự cần thiết phải ăn phối hợp nhiều loại thức ăn, ăn nhiều rau, hoa quả và uống đủ nước mỗi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A5A2457-05E8-4760-AEC4-505E30E9C36D}"/>
              </a:ext>
            </a:extLst>
          </p:cNvPr>
          <p:cNvGrpSpPr/>
          <p:nvPr/>
        </p:nvGrpSpPr>
        <p:grpSpPr>
          <a:xfrm>
            <a:off x="866972" y="4161681"/>
            <a:ext cx="10458055" cy="2278789"/>
            <a:chOff x="866972" y="4161681"/>
            <a:chExt cx="10458055" cy="2278789"/>
          </a:xfrm>
        </p:grpSpPr>
        <p:grpSp>
          <p:nvGrpSpPr>
            <p:cNvPr id="24" name="Group 23">
              <a:extLst>
                <a:ext uri="{FF2B5EF4-FFF2-40B4-BE49-F238E27FC236}">
                  <a16:creationId xmlns:a16="http://schemas.microsoft.com/office/drawing/2014/main" id="{1BB74C4B-1542-4B9E-8BB6-2E32052C7B9B}"/>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id="{612E2218-36C7-4C4C-832D-A9A3D353200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7" name="Google Shape;128;p2">
                <a:extLst>
                  <a:ext uri="{FF2B5EF4-FFF2-40B4-BE49-F238E27FC236}">
                    <a16:creationId xmlns:a16="http://schemas.microsoft.com/office/drawing/2014/main" id="{3266A416-3D11-42B6-A078-A8877ED4EDA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8" name="TextBox 27">
                <a:extLst>
                  <a:ext uri="{FF2B5EF4-FFF2-40B4-BE49-F238E27FC236}">
                    <a16:creationId xmlns:a16="http://schemas.microsoft.com/office/drawing/2014/main" id="{3FFC8B2E-FD4E-439C-98CE-1D1B81DCED4E}"/>
                  </a:ext>
                </a:extLst>
              </p:cNvPr>
              <p:cNvSpPr txBox="1"/>
              <p:nvPr/>
            </p:nvSpPr>
            <p:spPr>
              <a:xfrm>
                <a:off x="1490452" y="2402714"/>
                <a:ext cx="99042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Liên hệ thực tế nêu được ở mức độ đơn giản về chế độ ăn uống phù hợp.</a:t>
                </a:r>
                <a:endParaRPr kumimoji="0" lang="vi-VN" sz="3600" b="0" i="0" u="none" strike="noStrike" kern="1200" cap="none" spc="0" normalizeH="0" baseline="0" noProof="0" dirty="0">
                  <a:ln>
                    <a:noFill/>
                  </a:ln>
                  <a:solidFill>
                    <a:srgbClr val="2155CD"/>
                  </a:solidFill>
                  <a:effectLst/>
                  <a:uLnTx/>
                  <a:uFillTx/>
                  <a:latin typeface="Arial" panose="020B0604020202020204" pitchFamily="34" charset="0"/>
                  <a:ea typeface="+mn-ea"/>
                  <a:cs typeface="+mn-cs"/>
                </a:endParaRPr>
              </a:p>
            </p:txBody>
          </p:sp>
        </p:grpSp>
        <p:pic>
          <p:nvPicPr>
            <p:cNvPr id="25" name="Picture 2">
              <a:extLst>
                <a:ext uri="{FF2B5EF4-FFF2-40B4-BE49-F238E27FC236}">
                  <a16:creationId xmlns:a16="http://schemas.microsoft.com/office/drawing/2014/main" id="{78757C01-753A-4DF2-ACEF-B514EB6F56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7"/>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331</TotalTime>
  <Words>932</Words>
  <Application>Microsoft Office PowerPoint</Application>
  <PresentationFormat>Widescreen</PresentationFormat>
  <Paragraphs>65</Paragraphs>
  <Slides>27</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DengXian</vt:lpstr>
      <vt:lpstr>DengXian</vt:lpstr>
      <vt:lpstr>等线 Light</vt:lpstr>
      <vt:lpstr>Arial</vt:lpstr>
      <vt:lpstr>Book Antiqua</vt:lpstr>
      <vt:lpstr>Calibri</vt:lpstr>
      <vt:lpstr>Cambria</vt:lpstr>
      <vt:lpstr>Noto Sans S Chinese Light</vt:lpstr>
      <vt:lpstr>Pattaya</vt:lpstr>
      <vt:lpstr>Wingdings</vt:lpstr>
      <vt:lpstr>2_千图网海量PPT模板www.58pic.com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29</cp:revision>
  <dcterms:created xsi:type="dcterms:W3CDTF">2023-11-12T06:41:20Z</dcterms:created>
  <dcterms:modified xsi:type="dcterms:W3CDTF">2025-03-13T09:14:06Z</dcterms:modified>
  <cp:category>9Slide.vn</cp:category>
</cp:coreProperties>
</file>