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7" r:id="rId3"/>
    <p:sldId id="278" r:id="rId4"/>
    <p:sldId id="279" r:id="rId5"/>
    <p:sldId id="281" r:id="rId6"/>
    <p:sldId id="280" r:id="rId7"/>
    <p:sldId id="282" r:id="rId8"/>
    <p:sldId id="283" r:id="rId9"/>
    <p:sldId id="284" r:id="rId10"/>
    <p:sldId id="30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7" autoAdjust="0"/>
    <p:restoredTop sz="94660"/>
  </p:normalViewPr>
  <p:slideViewPr>
    <p:cSldViewPr>
      <p:cViewPr varScale="1">
        <p:scale>
          <a:sx n="63" d="100"/>
          <a:sy n="63" d="100"/>
        </p:scale>
        <p:origin x="9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B46F-5F3C-4BAE-883C-3806350F335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78948-B0D8-434B-8A83-CAE367DC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5672-26BF-4330-862A-6277A864816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971800"/>
            <a:ext cx="6332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VN-Gretoo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VN-Gretoo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VN-Gretoon" pitchFamily="18" charset="0"/>
                <a:cs typeface="Times New Roman" pitchFamily="18" charset="0"/>
              </a:rPr>
              <a:t>động</a:t>
            </a:r>
            <a:endParaRPr lang="en-US" sz="7200" dirty="0"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82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6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533400" y="2428335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1524000" y="2428334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1524000" y="3428999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2985288"/>
            <a:ext cx="4419600" cy="977112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287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8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114550" y="1401446"/>
            <a:ext cx="4912737" cy="2016126"/>
            <a:chOff x="2118480" y="1316166"/>
            <a:chExt cx="1620476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25303" y="1350933"/>
              <a:ext cx="1513653" cy="139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 3</a:t>
              </a:r>
              <a:endParaRPr kumimoji="0" lang="zh-CN" alt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60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96" y="270126"/>
            <a:ext cx="6700367" cy="58258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0" y="1188662"/>
            <a:ext cx="4074581" cy="4499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3183062"/>
            <a:ext cx="3505200" cy="93173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10814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7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7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287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9959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652" y="332070"/>
            <a:ext cx="483978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Bờ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đón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khách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2256" y="202530"/>
            <a:ext cx="328736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086449"/>
            <a:ext cx="3923453" cy="40010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Bờ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quanh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hồ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Suốt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đón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khách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Một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đàn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cò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bạch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Hạ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reo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mừng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chợt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bừng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Nở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đầy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hoa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trắng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8512" y="1086449"/>
            <a:ext cx="4287590" cy="58477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Đến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chơi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im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lặng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bồ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nông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Đứng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nhìn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mênh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mông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Im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như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tượng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đá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Một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bói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Đỗ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xuống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cành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mềm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vụt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bay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Đậu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vào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chỗ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cũ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vi-VN" altLang="en-US" sz="24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( Võ Quảng )</a:t>
            </a:r>
          </a:p>
        </p:txBody>
      </p:sp>
    </p:spTree>
    <p:extLst>
      <p:ext uri="{BB962C8B-B14F-4D97-AF65-F5344CB8AC3E}">
        <p14:creationId xmlns:p14="http://schemas.microsoft.com/office/powerpoint/2010/main" val="42664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330874" y="657013"/>
            <a:ext cx="14393" cy="531198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mond 3"/>
          <p:cNvSpPr/>
          <p:nvPr/>
        </p:nvSpPr>
        <p:spPr>
          <a:xfrm>
            <a:off x="1761067" y="601981"/>
            <a:ext cx="1170093" cy="960967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863514" y="1764453"/>
            <a:ext cx="966047" cy="7907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6" name="Diamond 5"/>
          <p:cNvSpPr/>
          <p:nvPr/>
        </p:nvSpPr>
        <p:spPr>
          <a:xfrm>
            <a:off x="1768687" y="2784687"/>
            <a:ext cx="1162473" cy="89408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863514" y="4005581"/>
            <a:ext cx="966047" cy="8255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039273" y="465667"/>
            <a:ext cx="2555240" cy="2353733"/>
          </a:xfrm>
          <a:prstGeom prst="cloudCallout">
            <a:avLst>
              <a:gd name="adj1" fmla="val 50000"/>
              <a:gd name="adj2" fmla="val 81618"/>
            </a:avLst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43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Luyện viết từ khó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16674" y="703581"/>
            <a:ext cx="2579793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vi-VN" altLang="en-US" sz="4400">
                <a:latin typeface="Times New Roman" panose="02020603050405020304" charset="0"/>
                <a:cs typeface="Times New Roman" panose="02020603050405020304" charset="0"/>
              </a:rPr>
              <a:t>quanh</a:t>
            </a:r>
          </a:p>
        </p:txBody>
      </p:sp>
      <p:sp>
        <p:nvSpPr>
          <p:cNvPr id="10" name="Text Box 12"/>
          <p:cNvSpPr txBox="1"/>
          <p:nvPr/>
        </p:nvSpPr>
        <p:spPr>
          <a:xfrm>
            <a:off x="3016674" y="1777154"/>
            <a:ext cx="2579793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charset="0"/>
                <a:cs typeface="Times New Roman" panose="02020603050405020304" charset="0"/>
              </a:rPr>
              <a:t>reo mừng</a:t>
            </a:r>
          </a:p>
        </p:txBody>
      </p:sp>
      <p:sp>
        <p:nvSpPr>
          <p:cNvPr id="11" name="Text Box 13"/>
          <p:cNvSpPr txBox="1"/>
          <p:nvPr/>
        </p:nvSpPr>
        <p:spPr>
          <a:xfrm>
            <a:off x="3016673" y="2919307"/>
            <a:ext cx="2578947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charset="0"/>
                <a:cs typeface="Times New Roman" panose="02020603050405020304" charset="0"/>
              </a:rPr>
              <a:t>vụt bay</a:t>
            </a:r>
          </a:p>
        </p:txBody>
      </p:sp>
      <p:sp>
        <p:nvSpPr>
          <p:cNvPr id="12" name="Text Box 14"/>
          <p:cNvSpPr txBox="1"/>
          <p:nvPr/>
        </p:nvSpPr>
        <p:spPr>
          <a:xfrm>
            <a:off x="3016673" y="4061461"/>
            <a:ext cx="2578947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charset="0"/>
                <a:cs typeface="Times New Roman" panose="02020603050405020304" charset="0"/>
              </a:rPr>
              <a:t>Đỗ xuống</a:t>
            </a:r>
          </a:p>
        </p:txBody>
      </p:sp>
      <p:sp>
        <p:nvSpPr>
          <p:cNvPr id="13" name="Diamond 12"/>
          <p:cNvSpPr/>
          <p:nvPr/>
        </p:nvSpPr>
        <p:spPr>
          <a:xfrm>
            <a:off x="1752600" y="5035973"/>
            <a:ext cx="1170093" cy="933027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14" name="Text Box 10"/>
          <p:cNvSpPr txBox="1"/>
          <p:nvPr/>
        </p:nvSpPr>
        <p:spPr>
          <a:xfrm>
            <a:off x="3014133" y="5102861"/>
            <a:ext cx="2882053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charset="0"/>
                <a:cs typeface="Times New Roman" panose="02020603050405020304" charset="0"/>
              </a:rPr>
              <a:t>vang lừng</a:t>
            </a:r>
          </a:p>
        </p:txBody>
      </p:sp>
    </p:spTree>
    <p:extLst>
      <p:ext uri="{BB962C8B-B14F-4D97-AF65-F5344CB8AC3E}">
        <p14:creationId xmlns:p14="http://schemas.microsoft.com/office/powerpoint/2010/main" val="31261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tudent Writing (#4)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43430"/>
            <a:ext cx="5649659" cy="51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600" y="120205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vi-VN" sz="4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 sinh viết bài vào vở ô li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0"/>
            <a:ext cx="769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Viết bài</a:t>
            </a:r>
          </a:p>
        </p:txBody>
      </p:sp>
    </p:spTree>
    <p:extLst>
      <p:ext uri="{BB962C8B-B14F-4D97-AF65-F5344CB8AC3E}">
        <p14:creationId xmlns:p14="http://schemas.microsoft.com/office/powerpoint/2010/main" val="26080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652" y="332070"/>
            <a:ext cx="483978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Bờ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đón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khách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2256" y="202530"/>
            <a:ext cx="328736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086449"/>
            <a:ext cx="3923453" cy="40010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Bờ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quanh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hồ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Suốt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đón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khách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Một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đàn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cò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bạch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Hạ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reo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mừng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chợt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bừng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Nở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đầy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hoa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trắng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8512" y="1086449"/>
            <a:ext cx="4287590" cy="58477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Đến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chơi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im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lặng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bồ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nông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Đứng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nhìn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mênh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mông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Im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như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tượng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đá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Một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bói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Đỗ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xuống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cành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mềm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vụt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bay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Đậu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vào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chỗ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cũ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vi-VN" altLang="en-US" sz="24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( Võ Quảng )</a:t>
            </a:r>
          </a:p>
        </p:txBody>
      </p:sp>
    </p:spTree>
    <p:extLst>
      <p:ext uri="{BB962C8B-B14F-4D97-AF65-F5344CB8AC3E}">
        <p14:creationId xmlns:p14="http://schemas.microsoft.com/office/powerpoint/2010/main" val="20280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55524" y="5743850"/>
            <a:ext cx="47057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AA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0207"/>
            <a:ext cx="9296400" cy="3240193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757767" y="751840"/>
            <a:ext cx="7929033" cy="6959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Chọn </a:t>
            </a:r>
            <a:r>
              <a:rPr lang="vi-VN" altLang="en-US" sz="37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vi-VN" altLang="en-US" sz="3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hoặc</a:t>
            </a:r>
            <a:r>
              <a:rPr lang="vi-VN" altLang="en-US" sz="37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gi</a:t>
            </a:r>
            <a:r>
              <a:rPr lang="vi-VN" altLang="en-US" sz="3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thay cho ô vuông.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47607" y="1356360"/>
            <a:ext cx="7071360" cy="27067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700" dirty="0">
                <a:latin typeface="Times New Roman" panose="02020603050405020304" charset="0"/>
                <a:cs typeface="Times New Roman" panose="02020603050405020304" charset="0"/>
              </a:rPr>
              <a:t>Cây    ừa xanh tỏa nhiều tàu</a:t>
            </a:r>
          </a:p>
          <a:p>
            <a:pPr algn="ctr">
              <a:lnSpc>
                <a:spcPct val="150000"/>
              </a:lnSpc>
            </a:pPr>
            <a:r>
              <a:rPr lang="vi-VN" altLang="en-US" sz="3700" dirty="0">
                <a:latin typeface="Times New Roman" panose="02020603050405020304" charset="0"/>
                <a:cs typeface="Times New Roman" panose="02020603050405020304" charset="0"/>
              </a:rPr>
              <a:t> ang tay đón    ó, gật đầu gọi trăng.</a:t>
            </a:r>
          </a:p>
          <a:p>
            <a:pPr algn="r">
              <a:lnSpc>
                <a:spcPct val="150000"/>
              </a:lnSpc>
            </a:pPr>
            <a:r>
              <a:rPr lang="vi-VN" altLang="en-US" sz="3700" dirty="0">
                <a:latin typeface="Times New Roman" panose="02020603050405020304" charset="0"/>
                <a:cs typeface="Times New Roman" panose="02020603050405020304" charset="0"/>
              </a:rPr>
              <a:t>(Trần Đăng Khoa)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73114" y="1764453"/>
            <a:ext cx="358140" cy="357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7607" y="2645833"/>
            <a:ext cx="358140" cy="357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414607" y="2645833"/>
            <a:ext cx="358140" cy="357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2472267" y="1524000"/>
            <a:ext cx="246380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623809" y="2505709"/>
            <a:ext cx="585893" cy="6375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vi-VN" altLang="en-US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3287607" y="2361776"/>
            <a:ext cx="612987" cy="6959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vi-VN" altLang="en-US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8" y="-76200"/>
            <a:ext cx="1530177" cy="9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59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ldLvl="0" animBg="1"/>
      <p:bldP spid="21" grpId="0" animBg="1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694" y="3856568"/>
            <a:ext cx="9099973" cy="30014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b. Chọn </a:t>
            </a:r>
            <a:r>
              <a:rPr lang="vi-VN" altLang="en-US" sz="3600" i="1">
                <a:latin typeface="Times New Roman" panose="02020603050405020304" charset="0"/>
                <a:cs typeface="Times New Roman" panose="02020603050405020304" charset="0"/>
              </a:rPr>
              <a:t>ươc 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hoặc </a:t>
            </a:r>
            <a:r>
              <a:rPr lang="vi-VN" altLang="en-US" sz="3600" i="1">
                <a:latin typeface="Times New Roman" panose="02020603050405020304" charset="0"/>
                <a:cs typeface="Times New Roman" panose="02020603050405020304" charset="0"/>
              </a:rPr>
              <a:t>ươt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để thay cho ô vuông.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Hoa thược d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ược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nở rực rỡ trong vườn.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Những hàng liễu rũ th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ướt 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tha bên hồ.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N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ước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ngập mênh mông.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-40640" y="775548"/>
            <a:ext cx="9142307" cy="3724092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a. chọn </a:t>
            </a:r>
            <a:r>
              <a:rPr lang="vi-VN" altLang="en-US" sz="3600" i="1">
                <a:latin typeface="Times New Roman" panose="02020603050405020304" charset="0"/>
                <a:cs typeface="Times New Roman" panose="02020603050405020304" charset="0"/>
              </a:rPr>
              <a:t>iu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hoặc </a:t>
            </a:r>
            <a:r>
              <a:rPr lang="vi-VN" altLang="en-US" sz="3600" i="1">
                <a:latin typeface="Times New Roman" panose="02020603050405020304" charset="0"/>
                <a:cs typeface="Times New Roman" panose="02020603050405020304" charset="0"/>
              </a:rPr>
              <a:t>ưu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thay cho ô vuông.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Xe c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ứu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hỏa chạy như bay đến nơi có đám cháy.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Chim hót r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íu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rít trong vòm cây.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Cây bưởi nhà em quả sai tr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ĩu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cành.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419774" y="0"/>
            <a:ext cx="3877733" cy="6959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3. Chọn a hoặc b.</a:t>
            </a:r>
          </a:p>
        </p:txBody>
      </p:sp>
      <p:sp>
        <p:nvSpPr>
          <p:cNvPr id="6" name="Rectangles 5"/>
          <p:cNvSpPr/>
          <p:nvPr/>
        </p:nvSpPr>
        <p:spPr>
          <a:xfrm>
            <a:off x="1207347" y="1802554"/>
            <a:ext cx="472440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2085340" y="3187066"/>
            <a:ext cx="472440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5063067" y="3858686"/>
            <a:ext cx="472440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2665307" y="4864101"/>
            <a:ext cx="671407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4423833" y="5548208"/>
            <a:ext cx="699347" cy="400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758614" y="6279727"/>
            <a:ext cx="671407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9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animBg="1"/>
      <p:bldP spid="3" grpId="0" bldLvl="0" animBg="1"/>
      <p:bldP spid="6" grpId="0" animBg="1"/>
      <p:bldP spid="6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309</Words>
  <Application>Microsoft Office PowerPoint</Application>
  <PresentationFormat>On-screen Show (4:3)</PresentationFormat>
  <Paragraphs>68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HP001 4 hàng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Cai Vang Hoa</cp:lastModifiedBy>
  <cp:revision>9</cp:revision>
  <dcterms:created xsi:type="dcterms:W3CDTF">2023-02-27T06:54:34Z</dcterms:created>
  <dcterms:modified xsi:type="dcterms:W3CDTF">2025-03-13T08:40:17Z</dcterms:modified>
</cp:coreProperties>
</file>