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3"/>
  </p:notesMasterIdLst>
  <p:sldIdLst>
    <p:sldId id="291" r:id="rId3"/>
    <p:sldId id="258" r:id="rId4"/>
    <p:sldId id="279" r:id="rId5"/>
    <p:sldId id="280" r:id="rId6"/>
    <p:sldId id="281" r:id="rId7"/>
    <p:sldId id="282" r:id="rId8"/>
    <p:sldId id="283" r:id="rId9"/>
    <p:sldId id="257" r:id="rId10"/>
    <p:sldId id="277" r:id="rId11"/>
    <p:sldId id="285" r:id="rId12"/>
    <p:sldId id="261" r:id="rId13"/>
    <p:sldId id="284" r:id="rId14"/>
    <p:sldId id="260" r:id="rId15"/>
    <p:sldId id="286" r:id="rId16"/>
    <p:sldId id="287" r:id="rId17"/>
    <p:sldId id="288" r:id="rId18"/>
    <p:sldId id="289" r:id="rId19"/>
    <p:sldId id="271" r:id="rId20"/>
    <p:sldId id="290"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2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774BD-07EB-FED0-34BF-DF11F25C8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28B9B-62E6-9E41-CDAF-BB1E6E1593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B3E01B-B1AE-6077-18EC-2F27006404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a:extLst>
              <a:ext uri="{FF2B5EF4-FFF2-40B4-BE49-F238E27FC236}">
                <a16:creationId xmlns:a16="http://schemas.microsoft.com/office/drawing/2014/main" id="{2CAA4ED5-6D7D-2C27-1C48-3CB1AA340F00}"/>
              </a:ext>
            </a:extLst>
          </p:cNvPr>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4161315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2</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8C56249-511D-4BF4-B0CF-5E7A7B03DD21}" type="slidenum">
              <a:rPr lang="en-US" smtClean="0"/>
              <a:t>20</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369965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1732761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853963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D0682BD-E4E4-9576-D9F8-C584F9F7C01B}"/>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04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slide" Target="slide8.xml"/><Relationship Id="rId2" Type="http://schemas.openxmlformats.org/officeDocument/2006/relationships/slide" Target="slide5.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slide" Target="slide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3D73-47C4-18C8-33C5-575DC6FBA428}"/>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36A8BC9A-BAC6-619C-BC5C-12391311A573}"/>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D05D8376-6C1A-9E22-BA5C-898163DAD2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DDE64EAB-7F23-E95A-037A-0073D52DA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118" y="311865"/>
            <a:ext cx="12207919" cy="6866955"/>
          </a:xfrm>
          <a:prstGeom prst="rect">
            <a:avLst/>
          </a:prstGeom>
        </p:spPr>
      </p:pic>
      <p:pic>
        <p:nvPicPr>
          <p:cNvPr id="3" name="图片 2">
            <a:extLst>
              <a:ext uri="{FF2B5EF4-FFF2-40B4-BE49-F238E27FC236}">
                <a16:creationId xmlns:a16="http://schemas.microsoft.com/office/drawing/2014/main" id="{04970028-4000-480C-47FC-A2F85D16E7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529807DE-5A7C-D211-E720-6B42A18A17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44DE6A0D-C0BC-393F-75C3-B29E99C180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sp>
        <p:nvSpPr>
          <p:cNvPr id="9" name="TextBox 8">
            <a:extLst>
              <a:ext uri="{FF2B5EF4-FFF2-40B4-BE49-F238E27FC236}">
                <a16:creationId xmlns:a16="http://schemas.microsoft.com/office/drawing/2014/main" id="{BD6C5C5E-5C7F-1247-EA5F-FFD6BA6EEDB4}"/>
              </a:ext>
            </a:extLst>
          </p:cNvPr>
          <p:cNvSpPr txBox="1"/>
          <p:nvPr/>
        </p:nvSpPr>
        <p:spPr>
          <a:xfrm>
            <a:off x="251992" y="1696403"/>
            <a:ext cx="11978639" cy="2308324"/>
          </a:xfrm>
          <a:prstGeom prst="rect">
            <a:avLst/>
          </a:prstGeom>
          <a:noFill/>
        </p:spPr>
        <p:txBody>
          <a:bodyPr wrap="square" rtlCol="0">
            <a:spAutoFit/>
          </a:bodyPr>
          <a:lstStyle/>
          <a:p>
            <a:pPr algn="ctr"/>
            <a:r>
              <a:rPr lang="en-US" sz="7200" b="1" dirty="0">
                <a:ln w="28575">
                  <a:solidFill>
                    <a:srgbClr val="FFFF00"/>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LUYỆN TỪ VÀ CÂU</a:t>
            </a:r>
          </a:p>
          <a:p>
            <a:pPr algn="ctr"/>
            <a:r>
              <a:rPr lang="en-US" sz="7200" b="1" dirty="0">
                <a:ln w="28575">
                  <a:solidFill>
                    <a:srgbClr val="FFFF00"/>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TRẠNG NGỮ</a:t>
            </a:r>
          </a:p>
        </p:txBody>
      </p:sp>
      <p:cxnSp>
        <p:nvCxnSpPr>
          <p:cNvPr id="10" name="Straight Connector 9">
            <a:extLst>
              <a:ext uri="{FF2B5EF4-FFF2-40B4-BE49-F238E27FC236}">
                <a16:creationId xmlns:a16="http://schemas.microsoft.com/office/drawing/2014/main" id="{F7507657-E8E8-BE37-3638-99CB26391E16}"/>
              </a:ext>
            </a:extLst>
          </p:cNvPr>
          <p:cNvCxnSpPr/>
          <p:nvPr/>
        </p:nvCxnSpPr>
        <p:spPr>
          <a:xfrm>
            <a:off x="4580878" y="1287884"/>
            <a:ext cx="298289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666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err="1">
                <a:solidFill>
                  <a:prstClr val="black"/>
                </a:solidFill>
                <a:latin typeface="Cambria" panose="02040503050406030204" pitchFamily="18" charset="0"/>
                <a:ea typeface="Cambria" panose="02040503050406030204" pitchFamily="18" charset="0"/>
              </a:rPr>
              <a:t>Là</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thành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phần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phụ</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câu</a:t>
            </a:r>
            <a:r>
              <a:rPr lang="en-US" sz="2800" dirty="0">
                <a:solidFill>
                  <a:prstClr val="black"/>
                </a:solidFill>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a:t>
            </a:r>
            <a:r>
              <a:rPr lang="en-US" sz="2800" dirty="0">
                <a:solidFill>
                  <a:prstClr val="black"/>
                </a:solidFill>
                <a:latin typeface="Cambria" panose="02040503050406030204" pitchFamily="18" charset="0"/>
                <a:ea typeface="Cambria" panose="02040503050406030204" pitchFamily="18" charset="0"/>
              </a:rPr>
              <a:t>ê</a:t>
            </a:r>
            <a:r>
              <a:rPr lang="vi-VN" sz="2800" dirty="0">
                <a:solidFill>
                  <a:prstClr val="black"/>
                </a:solidFill>
                <a:latin typeface="Cambria" panose="02040503050406030204" pitchFamily="18" charset="0"/>
                <a:ea typeface="Cambria" panose="02040503050406030204" pitchFamily="18" charset="0"/>
              </a:rPr>
              <a:t>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1653290823"/>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ctr"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ctr"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ctr"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689</Words>
  <Application>Microsoft Office PowerPoint</Application>
  <PresentationFormat>Widescreen</PresentationFormat>
  <Paragraphs>85</Paragraphs>
  <Slides>20</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#9Slide03 AllRoundGothic</vt:lpstr>
      <vt:lpstr>Arial</vt:lpstr>
      <vt:lpstr>Calibri</vt:lpstr>
      <vt:lpstr>Calibri Light</vt:lpstr>
      <vt:lpstr>Cambria</vt:lpstr>
      <vt:lpstr>等线</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40</cp:revision>
  <dcterms:created xsi:type="dcterms:W3CDTF">2023-12-08T09:56:58Z</dcterms:created>
  <dcterms:modified xsi:type="dcterms:W3CDTF">2025-03-13T17:41:58Z</dcterms:modified>
</cp:coreProperties>
</file>