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0"/>
  </p:notesMasterIdLst>
  <p:sldIdLst>
    <p:sldId id="256" r:id="rId3"/>
    <p:sldId id="267" r:id="rId4"/>
    <p:sldId id="285" r:id="rId5"/>
    <p:sldId id="266" r:id="rId6"/>
    <p:sldId id="286" r:id="rId7"/>
    <p:sldId id="281" r:id="rId8"/>
    <p:sldId id="287" r:id="rId9"/>
    <p:sldId id="258" r:id="rId10"/>
    <p:sldId id="259" r:id="rId11"/>
    <p:sldId id="288" r:id="rId12"/>
    <p:sldId id="261" r:id="rId13"/>
    <p:sldId id="289" r:id="rId14"/>
    <p:sldId id="263" r:id="rId15"/>
    <p:sldId id="264" r:id="rId16"/>
    <p:sldId id="265" r:id="rId17"/>
    <p:sldId id="290" r:id="rId18"/>
    <p:sldId id="257" r:id="rId19"/>
    <p:sldId id="262" r:id="rId20"/>
    <p:sldId id="284" r:id="rId21"/>
    <p:sldId id="269" r:id="rId22"/>
    <p:sldId id="270" r:id="rId23"/>
    <p:sldId id="271" r:id="rId24"/>
    <p:sldId id="283" r:id="rId25"/>
    <p:sldId id="279" r:id="rId26"/>
    <p:sldId id="280" r:id="rId27"/>
    <p:sldId id="282"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7DE45-3AFD-439C-953C-42ACFC1A0418}" v="2" dt="2025-01-13T02:16:10.363"/>
    <p1510:client id="{59B96013-E27D-4972-AA1A-E849E567448C}" v="1" dt="2025-01-13T01:56:16.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3CB6-D3AF-4BF7-A9B7-CFD37DC23E66}"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866F-0F49-47EC-BF97-212B9CC740D2}" type="slidenum">
              <a:rPr lang="en-US" smtClean="0"/>
              <a:t>‹#›</a:t>
            </a:fld>
            <a:endParaRPr lang="en-US"/>
          </a:p>
        </p:txBody>
      </p:sp>
    </p:spTree>
    <p:extLst>
      <p:ext uri="{BB962C8B-B14F-4D97-AF65-F5344CB8AC3E}">
        <p14:creationId xmlns:p14="http://schemas.microsoft.com/office/powerpoint/2010/main" val="14765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2DAD7-015A-4C4E-9468-41BB032F8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03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56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248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211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452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1705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49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8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3708400" y="-685800"/>
            <a:ext cx="16726383" cy="10795000"/>
          </a:xfrm>
          <a:prstGeom prst="rect">
            <a:avLst/>
          </a:prstGeom>
        </p:spPr>
      </p:pic>
    </p:spTree>
    <p:extLst>
      <p:ext uri="{BB962C8B-B14F-4D97-AF65-F5344CB8AC3E}">
        <p14:creationId xmlns:p14="http://schemas.microsoft.com/office/powerpoint/2010/main" val="2214920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36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41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108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232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8837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971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pic>
        <p:nvPicPr>
          <p:cNvPr id="6" name="Picture 5"/>
          <p:cNvPicPr>
            <a:picLocks noChangeAspect="1"/>
          </p:cNvPicPr>
          <p:nvPr userDrawn="1"/>
        </p:nvPicPr>
        <p:blipFill>
          <a:blip r:embed="rId4"/>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6310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10882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069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3514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913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6837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72"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3708400" y="-685800"/>
            <a:ext cx="16726383" cy="10795000"/>
          </a:xfrm>
          <a:prstGeom prst="rect">
            <a:avLst/>
          </a:prstGeom>
        </p:spPr>
      </p:pic>
    </p:spTree>
    <p:extLst>
      <p:ext uri="{BB962C8B-B14F-4D97-AF65-F5344CB8AC3E}">
        <p14:creationId xmlns:p14="http://schemas.microsoft.com/office/powerpoint/2010/main" val="17677374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4.png"/><Relationship Id="rId18" Type="http://schemas.openxmlformats.org/officeDocument/2006/relationships/image" Target="../media/image24.svg"/><Relationship Id="rId26" Type="http://schemas.openxmlformats.org/officeDocument/2006/relationships/image" Target="../media/image21.pn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8.sv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15.xml"/><Relationship Id="rId6" Type="http://schemas.openxmlformats.org/officeDocument/2006/relationships/image" Target="../media/image12.svg"/><Relationship Id="rId11" Type="http://schemas.openxmlformats.org/officeDocument/2006/relationships/image" Target="../media/image13.png"/><Relationship Id="rId24" Type="http://schemas.openxmlformats.org/officeDocument/2006/relationships/image" Target="../media/image30.sv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16.svg"/><Relationship Id="rId19" Type="http://schemas.openxmlformats.org/officeDocument/2006/relationships/image" Target="../media/image17.png"/><Relationship Id="rId4" Type="http://schemas.openxmlformats.org/officeDocument/2006/relationships/image" Target="../media/image10.svg"/><Relationship Id="rId9" Type="http://schemas.openxmlformats.org/officeDocument/2006/relationships/image" Target="../media/image12.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43.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20" Type="http://schemas.openxmlformats.org/officeDocument/2006/relationships/image" Target="../media/image63.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44.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21" Type="http://schemas.openxmlformats.org/officeDocument/2006/relationships/image" Target="../media/image45.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20" Type="http://schemas.openxmlformats.org/officeDocument/2006/relationships/image" Target="../media/image52.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 Id="rId22" Type="http://schemas.openxmlformats.org/officeDocument/2006/relationships/image" Target="../media/image65.sv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20" Type="http://schemas.openxmlformats.org/officeDocument/2006/relationships/image" Target="../media/image63.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44.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18.png"/><Relationship Id="rId3" Type="http://schemas.openxmlformats.org/officeDocument/2006/relationships/image" Target="../media/image8.png"/><Relationship Id="rId21" Type="http://schemas.openxmlformats.org/officeDocument/2006/relationships/image" Target="../media/image52.svg"/><Relationship Id="rId7" Type="http://schemas.openxmlformats.org/officeDocument/2006/relationships/image" Target="../media/image37.svg"/><Relationship Id="rId12" Type="http://schemas.openxmlformats.org/officeDocument/2006/relationships/image" Target="../media/image16.png"/><Relationship Id="rId17" Type="http://schemas.openxmlformats.org/officeDocument/2006/relationships/image" Target="../media/image30.svg"/><Relationship Id="rId25" Type="http://schemas.openxmlformats.org/officeDocument/2006/relationships/image" Target="../media/image69.svg"/><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41.svg"/><Relationship Id="rId24" Type="http://schemas.openxmlformats.org/officeDocument/2006/relationships/image" Target="../media/image47.png"/><Relationship Id="rId5" Type="http://schemas.openxmlformats.org/officeDocument/2006/relationships/image" Target="../media/image35.svg"/><Relationship Id="rId15" Type="http://schemas.openxmlformats.org/officeDocument/2006/relationships/image" Target="../media/image26.svg"/><Relationship Id="rId23" Type="http://schemas.openxmlformats.org/officeDocument/2006/relationships/image" Target="../media/image67.svg"/><Relationship Id="rId10" Type="http://schemas.openxmlformats.org/officeDocument/2006/relationships/image" Target="../media/image26.png"/><Relationship Id="rId19"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39.svg"/><Relationship Id="rId14" Type="http://schemas.openxmlformats.org/officeDocument/2006/relationships/image" Target="../media/image17.png"/><Relationship Id="rId22"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48.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37.svg"/><Relationship Id="rId12" Type="http://schemas.openxmlformats.org/officeDocument/2006/relationships/image" Target="../media/image16.png"/><Relationship Id="rId17" Type="http://schemas.openxmlformats.org/officeDocument/2006/relationships/image" Target="../media/image30.sv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26.svg"/><Relationship Id="rId10" Type="http://schemas.openxmlformats.org/officeDocument/2006/relationships/image" Target="../media/image26.png"/><Relationship Id="rId19"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39.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60.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4.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18.png"/><Relationship Id="rId3" Type="http://schemas.openxmlformats.org/officeDocument/2006/relationships/image" Target="../media/image8.png"/><Relationship Id="rId21" Type="http://schemas.openxmlformats.org/officeDocument/2006/relationships/image" Target="../media/image29.png"/><Relationship Id="rId7" Type="http://schemas.openxmlformats.org/officeDocument/2006/relationships/image" Target="../media/image37.svg"/><Relationship Id="rId12" Type="http://schemas.openxmlformats.org/officeDocument/2006/relationships/image" Target="../media/image16.png"/><Relationship Id="rId17" Type="http://schemas.openxmlformats.org/officeDocument/2006/relationships/image" Target="../media/image30.svg"/><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26.svg"/><Relationship Id="rId23" Type="http://schemas.openxmlformats.org/officeDocument/2006/relationships/image" Target="../media/image30.png"/><Relationship Id="rId10" Type="http://schemas.openxmlformats.org/officeDocument/2006/relationships/image" Target="../media/image26.png"/><Relationship Id="rId19"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39.svg"/><Relationship Id="rId14" Type="http://schemas.openxmlformats.org/officeDocument/2006/relationships/image" Target="../media/image17.png"/><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18.png"/><Relationship Id="rId3" Type="http://schemas.openxmlformats.org/officeDocument/2006/relationships/image" Target="../media/image8.png"/><Relationship Id="rId21" Type="http://schemas.openxmlformats.org/officeDocument/2006/relationships/image" Target="../media/image31.png"/><Relationship Id="rId7" Type="http://schemas.openxmlformats.org/officeDocument/2006/relationships/image" Target="../media/image37.svg"/><Relationship Id="rId12" Type="http://schemas.openxmlformats.org/officeDocument/2006/relationships/image" Target="../media/image16.png"/><Relationship Id="rId17" Type="http://schemas.openxmlformats.org/officeDocument/2006/relationships/image" Target="../media/image30.svg"/><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26.svg"/><Relationship Id="rId23" Type="http://schemas.openxmlformats.org/officeDocument/2006/relationships/image" Target="../media/image32.png"/><Relationship Id="rId10" Type="http://schemas.openxmlformats.org/officeDocument/2006/relationships/image" Target="../media/image26.png"/><Relationship Id="rId19"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39.svg"/><Relationship Id="rId14" Type="http://schemas.openxmlformats.org/officeDocument/2006/relationships/image" Target="../media/image17.png"/><Relationship Id="rId22"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svg"/><Relationship Id="rId18" Type="http://schemas.openxmlformats.org/officeDocument/2006/relationships/image" Target="../media/image18.png"/><Relationship Id="rId3" Type="http://schemas.openxmlformats.org/officeDocument/2006/relationships/image" Target="../media/image8.png"/><Relationship Id="rId21"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16.png"/><Relationship Id="rId17" Type="http://schemas.openxmlformats.org/officeDocument/2006/relationships/image" Target="../media/image30.svg"/><Relationship Id="rId2" Type="http://schemas.openxmlformats.org/officeDocument/2006/relationships/audio" Target="../media/audio1.wav"/><Relationship Id="rId16" Type="http://schemas.openxmlformats.org/officeDocument/2006/relationships/image" Target="../media/image19.png"/><Relationship Id="rId20"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26.png"/><Relationship Id="rId19"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39.svg"/><Relationship Id="rId14" Type="http://schemas.openxmlformats.org/officeDocument/2006/relationships/image" Target="../media/image17.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35.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20" Type="http://schemas.openxmlformats.org/officeDocument/2006/relationships/image" Target="../media/image52.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24" Type="http://schemas.openxmlformats.org/officeDocument/2006/relationships/image" Target="../media/image56.svg"/><Relationship Id="rId5" Type="http://schemas.openxmlformats.org/officeDocument/2006/relationships/image" Target="../media/image24.png"/><Relationship Id="rId15" Type="http://schemas.openxmlformats.org/officeDocument/2006/relationships/image" Target="../media/image19.png"/><Relationship Id="rId23" Type="http://schemas.openxmlformats.org/officeDocument/2006/relationships/image" Target="../media/image38.png"/><Relationship Id="rId10" Type="http://schemas.openxmlformats.org/officeDocument/2006/relationships/image" Target="../media/image41.svg"/><Relationship Id="rId19"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 Id="rId22" Type="http://schemas.openxmlformats.org/officeDocument/2006/relationships/image" Target="../media/image54.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20"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39.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7.png"/><Relationship Id="rId1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0.svg"/><Relationship Id="rId20"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16.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41.svg"/><Relationship Id="rId19"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2848052" y="852807"/>
            <a:ext cx="6368633" cy="3371182"/>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4998873" y="4739501"/>
            <a:ext cx="3147253" cy="1636571"/>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9751527" y="4739501"/>
            <a:ext cx="2165220" cy="152648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376092" y="4681570"/>
            <a:ext cx="2163077" cy="1670977"/>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a:off x="2453540" y="3721729"/>
            <a:ext cx="1430506" cy="2630816"/>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a:off x="8242388" y="4826875"/>
            <a:ext cx="1350389" cy="1345325"/>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3884046" y="4806099"/>
            <a:ext cx="952998" cy="1546447"/>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2099990">
            <a:off x="7974789" y="763455"/>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1503479">
            <a:off x="8662418" y="246127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1965373">
            <a:off x="2222031" y="209683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2842188">
            <a:off x="2997456" y="155756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683588">
            <a:off x="8664699" y="157225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871761">
            <a:off x="9221514" y="2903425"/>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2882464" y="277500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1503479">
            <a:off x="3593910" y="77927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2099990">
            <a:off x="9627189" y="215021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1503479">
            <a:off x="9425014" y="74763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1855390">
            <a:off x="2162084" y="795093"/>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rot="-1503479">
            <a:off x="1753009" y="2727572"/>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p:cNvPicPr>
            <a:picLocks noChangeAspect="1"/>
          </p:cNvPicPr>
          <p:nvPr/>
        </p:nvPicPr>
        <p:blipFill>
          <a:blip r:embed="rId25"/>
          <a:stretch>
            <a:fillRect/>
          </a:stretch>
        </p:blipFill>
        <p:spPr>
          <a:xfrm>
            <a:off x="1233346" y="1048014"/>
            <a:ext cx="9674510" cy="4246511"/>
          </a:xfrm>
          <a:prstGeom prst="rect">
            <a:avLst/>
          </a:prstGeom>
        </p:spPr>
      </p:pic>
      <p:pic>
        <p:nvPicPr>
          <p:cNvPr id="28" name="Picture 27"/>
          <p:cNvPicPr>
            <a:picLocks noChangeAspect="1"/>
          </p:cNvPicPr>
          <p:nvPr/>
        </p:nvPicPr>
        <p:blipFill>
          <a:blip r:embed="rId26"/>
          <a:stretch>
            <a:fillRect/>
          </a:stretch>
        </p:blipFill>
        <p:spPr>
          <a:xfrm>
            <a:off x="3610897" y="3364730"/>
            <a:ext cx="5072311" cy="1251821"/>
          </a:xfrm>
          <a:prstGeom prst="rect">
            <a:avLst/>
          </a:prstGeom>
        </p:spPr>
      </p:pic>
      <p:pic>
        <p:nvPicPr>
          <p:cNvPr id="29" name="Picture 2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34055" y="-223751"/>
            <a:ext cx="2434597" cy="24345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0" y="-64645"/>
            <a:ext cx="6121401"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481451" y="257132"/>
            <a:ext cx="11229099" cy="6343736"/>
            <a:chOff x="0" y="0"/>
            <a:chExt cx="4436187" cy="2506167"/>
          </a:xfrm>
        </p:grpSpPr>
        <p:sp>
          <p:nvSpPr>
            <p:cNvPr id="23" name="Freeform 23"/>
            <p:cNvSpPr/>
            <p:nvPr/>
          </p:nvSpPr>
          <p:spPr>
            <a:xfrm>
              <a:off x="0" y="0"/>
              <a:ext cx="4436187" cy="2506167"/>
            </a:xfrm>
            <a:custGeom>
              <a:avLst/>
              <a:gdLst/>
              <a:ahLst/>
              <a:cxnLst/>
              <a:rect l="l" t="t" r="r" b="b"/>
              <a:pathLst>
                <a:path w="4436187" h="2506167">
                  <a:moveTo>
                    <a:pt x="23441" y="0"/>
                  </a:moveTo>
                  <a:lnTo>
                    <a:pt x="4412746" y="0"/>
                  </a:lnTo>
                  <a:cubicBezTo>
                    <a:pt x="4425692" y="0"/>
                    <a:pt x="4436187" y="10495"/>
                    <a:pt x="4436187" y="23441"/>
                  </a:cubicBezTo>
                  <a:lnTo>
                    <a:pt x="4436187" y="2482726"/>
                  </a:lnTo>
                  <a:cubicBezTo>
                    <a:pt x="4436187" y="2495672"/>
                    <a:pt x="4425692" y="2506167"/>
                    <a:pt x="4412746" y="2506167"/>
                  </a:cubicBezTo>
                  <a:lnTo>
                    <a:pt x="23441" y="2506167"/>
                  </a:lnTo>
                  <a:cubicBezTo>
                    <a:pt x="17224" y="2506167"/>
                    <a:pt x="11262" y="2503698"/>
                    <a:pt x="6866" y="2499302"/>
                  </a:cubicBezTo>
                  <a:cubicBezTo>
                    <a:pt x="2470" y="2494905"/>
                    <a:pt x="0" y="2488943"/>
                    <a:pt x="0" y="2482726"/>
                  </a:cubicBezTo>
                  <a:lnTo>
                    <a:pt x="0" y="23441"/>
                  </a:lnTo>
                  <a:cubicBezTo>
                    <a:pt x="0" y="17224"/>
                    <a:pt x="2470" y="11262"/>
                    <a:pt x="6866" y="6866"/>
                  </a:cubicBezTo>
                  <a:cubicBezTo>
                    <a:pt x="11262" y="2470"/>
                    <a:pt x="17224" y="0"/>
                    <a:pt x="23441" y="0"/>
                  </a:cubicBezTo>
                  <a:close/>
                </a:path>
              </a:pathLst>
            </a:custGeom>
            <a:solidFill>
              <a:srgbClr val="D0F2FB">
                <a:alpha val="92941"/>
              </a:srgbClr>
            </a:solidFill>
            <a:ln w="38100" cap="rnd">
              <a:solidFill>
                <a:srgbClr val="4DACC4">
                  <a:alpha val="92941"/>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38100"/>
              <a:ext cx="4436187" cy="25442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5" name="TextBox 25"/>
          <p:cNvSpPr txBox="1"/>
          <p:nvPr/>
        </p:nvSpPr>
        <p:spPr>
          <a:xfrm>
            <a:off x="813012" y="380167"/>
            <a:ext cx="4955497" cy="5938421"/>
          </a:xfrm>
          <a:prstGeom prst="rect">
            <a:avLst/>
          </a:prstGeom>
        </p:spPr>
        <p:txBody>
          <a:bodyPr lIns="0" tIns="0" rIns="0" bIns="0" rtlCol="0" anchor="t">
            <a:spAutoFit/>
          </a:bodyPr>
          <a:lstStyle/>
          <a:p>
            <a:pPr defTabSz="609630">
              <a:lnSpc>
                <a:spcPts val="3427"/>
              </a:lnSpc>
            </a:pPr>
            <a:r>
              <a:rPr lang="en-US" sz="2447" spc="49">
                <a:solidFill>
                  <a:srgbClr val="984B34"/>
                </a:solidFill>
                <a:latin typeface="UTM Avo Bold"/>
              </a:rPr>
              <a:t>Màu đỏ cánh hoa hồng</a:t>
            </a:r>
          </a:p>
          <a:p>
            <a:pPr defTabSz="609630">
              <a:lnSpc>
                <a:spcPts val="3427"/>
              </a:lnSpc>
            </a:pPr>
            <a:r>
              <a:rPr lang="en-US" sz="2447" spc="49">
                <a:solidFill>
                  <a:srgbClr val="984B34"/>
                </a:solidFill>
                <a:latin typeface="UTM Avo Bold"/>
              </a:rPr>
              <a:t>Nhuộm bừng cho đôi má</a:t>
            </a:r>
          </a:p>
          <a:p>
            <a:pPr defTabSz="609630">
              <a:lnSpc>
                <a:spcPts val="3427"/>
              </a:lnSpc>
            </a:pPr>
            <a:r>
              <a:rPr lang="en-US" sz="2447" spc="49">
                <a:solidFill>
                  <a:srgbClr val="984B34"/>
                </a:solidFill>
                <a:latin typeface="UTM Avo Bold"/>
              </a:rPr>
              <a:t>Còn màu xanh chiếc lá</a:t>
            </a:r>
          </a:p>
          <a:p>
            <a:pPr defTabSz="609630">
              <a:lnSpc>
                <a:spcPts val="3427"/>
              </a:lnSpc>
            </a:pPr>
            <a:r>
              <a:rPr lang="en-US" sz="2447" spc="49">
                <a:solidFill>
                  <a:srgbClr val="984B34"/>
                </a:solidFill>
                <a:latin typeface="UTM Avo Bold"/>
              </a:rPr>
              <a:t>Làm mát những rặng cây.</a:t>
            </a:r>
          </a:p>
          <a:p>
            <a:pPr defTabSz="609630">
              <a:lnSpc>
                <a:spcPts val="2937"/>
              </a:lnSpc>
            </a:pPr>
            <a:r>
              <a:rPr lang="en-US" sz="2098" spc="41">
                <a:solidFill>
                  <a:srgbClr val="984B34"/>
                </a:solidFill>
                <a:latin typeface="UTM Avo Bold"/>
              </a:rPr>
              <a:t> </a:t>
            </a:r>
          </a:p>
          <a:p>
            <a:pPr defTabSz="609630">
              <a:lnSpc>
                <a:spcPts val="3427"/>
              </a:lnSpc>
            </a:pPr>
            <a:r>
              <a:rPr lang="en-US" sz="2447" spc="49">
                <a:solidFill>
                  <a:srgbClr val="984B34"/>
                </a:solidFill>
                <a:latin typeface="UTM Avo Bold"/>
              </a:rPr>
              <a:t>Bình minh treo trên mây </a:t>
            </a:r>
          </a:p>
          <a:p>
            <a:pPr defTabSz="609630">
              <a:lnSpc>
                <a:spcPts val="3427"/>
              </a:lnSpc>
            </a:pPr>
            <a:r>
              <a:rPr lang="en-US" sz="2447" spc="49">
                <a:solidFill>
                  <a:srgbClr val="984B34"/>
                </a:solidFill>
                <a:latin typeface="UTM Avo Bold"/>
              </a:rPr>
              <a:t>Thả nắng vàng xuống đất</a:t>
            </a:r>
          </a:p>
          <a:p>
            <a:pPr defTabSz="609630">
              <a:lnSpc>
                <a:spcPts val="3427"/>
              </a:lnSpc>
            </a:pPr>
            <a:r>
              <a:rPr lang="en-US" sz="2447" spc="49">
                <a:solidFill>
                  <a:srgbClr val="984B34"/>
                </a:solidFill>
                <a:latin typeface="UTM Avo Bold"/>
              </a:rPr>
              <a:t>Gió mang theo hương ngát </a:t>
            </a:r>
          </a:p>
          <a:p>
            <a:pPr defTabSz="609630">
              <a:lnSpc>
                <a:spcPts val="3427"/>
              </a:lnSpc>
            </a:pPr>
            <a:r>
              <a:rPr lang="en-US" sz="2447" spc="49">
                <a:solidFill>
                  <a:srgbClr val="984B34"/>
                </a:solidFill>
                <a:latin typeface="UTM Avo Bold"/>
              </a:rPr>
              <a:t>Cho ong giỏ mật đầy.</a:t>
            </a:r>
          </a:p>
          <a:p>
            <a:pPr defTabSz="609630">
              <a:lnSpc>
                <a:spcPts val="2937"/>
              </a:lnSpc>
            </a:pPr>
            <a:r>
              <a:rPr lang="en-US" sz="2098" spc="41">
                <a:solidFill>
                  <a:srgbClr val="984B34"/>
                </a:solidFill>
                <a:latin typeface="UTM Avo Bold"/>
              </a:rPr>
              <a:t> </a:t>
            </a:r>
          </a:p>
          <a:p>
            <a:pPr defTabSz="609630">
              <a:lnSpc>
                <a:spcPts val="3427"/>
              </a:lnSpc>
            </a:pPr>
            <a:r>
              <a:rPr lang="en-US" sz="2447" spc="49">
                <a:solidFill>
                  <a:srgbClr val="984B34"/>
                </a:solidFill>
                <a:latin typeface="UTM Avo Bold"/>
              </a:rPr>
              <a:t>Còn chiếc áo tím này </a:t>
            </a:r>
          </a:p>
          <a:p>
            <a:pPr defTabSz="609630">
              <a:lnSpc>
                <a:spcPts val="3427"/>
              </a:lnSpc>
            </a:pPr>
            <a:r>
              <a:rPr lang="en-US" sz="2447" spc="49">
                <a:solidFill>
                  <a:srgbClr val="984B34"/>
                </a:solidFill>
                <a:latin typeface="UTM Avo Bold"/>
              </a:rPr>
              <a:t>Tặng hoàng hôn sắm tối </a:t>
            </a:r>
          </a:p>
          <a:p>
            <a:pPr defTabSz="609630">
              <a:lnSpc>
                <a:spcPts val="3427"/>
              </a:lnSpc>
            </a:pPr>
            <a:r>
              <a:rPr lang="en-US" sz="2447" spc="49">
                <a:solidFill>
                  <a:srgbClr val="984B34"/>
                </a:solidFill>
                <a:latin typeface="UTM Avo Bold"/>
              </a:rPr>
              <a:t>Những đôi mắt biết nói</a:t>
            </a:r>
          </a:p>
          <a:p>
            <a:pPr defTabSz="609630">
              <a:lnSpc>
                <a:spcPts val="3427"/>
              </a:lnSpc>
            </a:pPr>
            <a:r>
              <a:rPr lang="en-US" sz="2447" spc="49">
                <a:solidFill>
                  <a:srgbClr val="984B34"/>
                </a:solidFill>
                <a:latin typeface="UTM Avo Bold"/>
              </a:rPr>
              <a:t>Vẽ màu biển biếc trong.</a:t>
            </a:r>
          </a:p>
        </p:txBody>
      </p:sp>
      <p:sp>
        <p:nvSpPr>
          <p:cNvPr id="26" name="TextBox 26"/>
          <p:cNvSpPr txBox="1"/>
          <p:nvPr/>
        </p:nvSpPr>
        <p:spPr>
          <a:xfrm>
            <a:off x="6335864" y="722123"/>
            <a:ext cx="4955497" cy="4694490"/>
          </a:xfrm>
          <a:prstGeom prst="rect">
            <a:avLst/>
          </a:prstGeom>
        </p:spPr>
        <p:txBody>
          <a:bodyPr lIns="0" tIns="0" rIns="0" bIns="0" rtlCol="0" anchor="t">
            <a:spAutoFit/>
          </a:bodyPr>
          <a:lstStyle/>
          <a:p>
            <a:pPr defTabSz="609630">
              <a:lnSpc>
                <a:spcPts val="3427"/>
              </a:lnSpc>
            </a:pPr>
            <a:r>
              <a:rPr lang="en-US" sz="2447" spc="49">
                <a:solidFill>
                  <a:srgbClr val="984B34"/>
                </a:solidFill>
                <a:latin typeface="UTM Avo Bold"/>
              </a:rPr>
              <a:t>Màu nâu này biết không </a:t>
            </a:r>
          </a:p>
          <a:p>
            <a:pPr defTabSz="609630">
              <a:lnSpc>
                <a:spcPts val="3427"/>
              </a:lnSpc>
            </a:pPr>
            <a:r>
              <a:rPr lang="en-US" sz="2447" spc="49">
                <a:solidFill>
                  <a:srgbClr val="984B34"/>
                </a:solidFill>
                <a:latin typeface="UTM Avo Bold"/>
              </a:rPr>
              <a:t>Từ đại ngàn xa thẳm </a:t>
            </a:r>
          </a:p>
          <a:p>
            <a:pPr defTabSz="609630">
              <a:lnSpc>
                <a:spcPts val="3427"/>
              </a:lnSpc>
            </a:pPr>
            <a:r>
              <a:rPr lang="en-US" sz="2447" spc="49">
                <a:solidFill>
                  <a:srgbClr val="984B34"/>
                </a:solidFill>
                <a:latin typeface="UTM Avo Bold"/>
              </a:rPr>
              <a:t>Riêng đêm như màu mực </a:t>
            </a:r>
          </a:p>
          <a:p>
            <a:pPr defTabSz="609630">
              <a:lnSpc>
                <a:spcPts val="3427"/>
              </a:lnSpc>
            </a:pPr>
            <a:r>
              <a:rPr lang="en-US" sz="2447" spc="49">
                <a:solidFill>
                  <a:srgbClr val="984B34"/>
                </a:solidFill>
                <a:latin typeface="UTM Avo Bold"/>
              </a:rPr>
              <a:t>Để thắp sao lên trời.</a:t>
            </a:r>
          </a:p>
          <a:p>
            <a:pPr defTabSz="609630">
              <a:lnSpc>
                <a:spcPts val="2937"/>
              </a:lnSpc>
            </a:pPr>
            <a:r>
              <a:rPr lang="en-US" sz="2098" spc="41">
                <a:solidFill>
                  <a:srgbClr val="984B34"/>
                </a:solidFill>
                <a:latin typeface="UTM Avo Bold"/>
              </a:rPr>
              <a:t> </a:t>
            </a:r>
          </a:p>
          <a:p>
            <a:pPr defTabSz="609630">
              <a:lnSpc>
                <a:spcPts val="3427"/>
              </a:lnSpc>
            </a:pPr>
            <a:r>
              <a:rPr lang="en-US" sz="2447" spc="49">
                <a:solidFill>
                  <a:srgbClr val="984B34"/>
                </a:solidFill>
                <a:latin typeface="UTM Avo Bold"/>
              </a:rPr>
              <a:t>Mắt nhìn khắp muôn nơi </a:t>
            </a:r>
          </a:p>
          <a:p>
            <a:pPr defTabSz="609630">
              <a:lnSpc>
                <a:spcPts val="3427"/>
              </a:lnSpc>
            </a:pPr>
            <a:r>
              <a:rPr lang="en-US" sz="2447" spc="49">
                <a:solidFill>
                  <a:srgbClr val="984B34"/>
                </a:solidFill>
                <a:latin typeface="UTM Avo Bold"/>
              </a:rPr>
              <a:t>Sắc màu không kể hết</a:t>
            </a:r>
          </a:p>
          <a:p>
            <a:pPr defTabSz="609630">
              <a:lnSpc>
                <a:spcPts val="3427"/>
              </a:lnSpc>
            </a:pPr>
            <a:r>
              <a:rPr lang="en-US" sz="2447" spc="49">
                <a:solidFill>
                  <a:srgbClr val="984B34"/>
                </a:solidFill>
                <a:latin typeface="UTM Avo Bold"/>
              </a:rPr>
              <a:t>Em tô thêm màu trắng </a:t>
            </a:r>
          </a:p>
          <a:p>
            <a:pPr defTabSz="609630">
              <a:lnSpc>
                <a:spcPts val="3427"/>
              </a:lnSpc>
            </a:pPr>
            <a:r>
              <a:rPr lang="en-US" sz="2447" spc="49">
                <a:solidFill>
                  <a:srgbClr val="984B34"/>
                </a:solidFill>
                <a:latin typeface="UTM Avo Bold"/>
              </a:rPr>
              <a:t>Trên tóc mẹ sương hơn...</a:t>
            </a:r>
          </a:p>
          <a:p>
            <a:pPr algn="r" defTabSz="609630">
              <a:lnSpc>
                <a:spcPts val="3427"/>
              </a:lnSpc>
            </a:pPr>
            <a:r>
              <a:rPr lang="en-US" sz="2447" spc="49">
                <a:solidFill>
                  <a:srgbClr val="984B34"/>
                </a:solidFill>
                <a:latin typeface="UTM Avo Bold"/>
              </a:rPr>
              <a:t>(Bảo Ngọc)</a:t>
            </a:r>
          </a:p>
          <a:p>
            <a:pPr defTabSz="609630">
              <a:lnSpc>
                <a:spcPts val="3427"/>
              </a:lnSpc>
            </a:pPr>
            <a:endParaRPr lang="en-US" sz="2447" spc="49">
              <a:solidFill>
                <a:srgbClr val="984B34"/>
              </a:solidFill>
              <a:latin typeface="UTM Avo Bold"/>
            </a:endParaRPr>
          </a:p>
        </p:txBody>
      </p:sp>
      <p:pic>
        <p:nvPicPr>
          <p:cNvPr id="32" name="Picture 31"/>
          <p:cNvPicPr>
            <a:picLocks noChangeAspect="1"/>
          </p:cNvPicPr>
          <p:nvPr/>
        </p:nvPicPr>
        <p:blipFill>
          <a:blip r:embed="rId19"/>
          <a:stretch>
            <a:fillRect/>
          </a:stretch>
        </p:blipFill>
        <p:spPr>
          <a:xfrm>
            <a:off x="6051993" y="5158674"/>
            <a:ext cx="4243184" cy="10445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3542780" y="3125749"/>
            <a:ext cx="4894661" cy="3346725"/>
          </a:xfrm>
          <a:custGeom>
            <a:avLst/>
            <a:gdLst/>
            <a:ahLst/>
            <a:cxnLst/>
            <a:rect l="l" t="t" r="r" b="b"/>
            <a:pathLst>
              <a:path w="7341991" h="5020087">
                <a:moveTo>
                  <a:pt x="0" y="0"/>
                </a:moveTo>
                <a:lnTo>
                  <a:pt x="7341992" y="0"/>
                </a:lnTo>
                <a:lnTo>
                  <a:pt x="7341992" y="5020087"/>
                </a:lnTo>
                <a:lnTo>
                  <a:pt x="0" y="502008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3" name="Group 23"/>
          <p:cNvGrpSpPr/>
          <p:nvPr/>
        </p:nvGrpSpPr>
        <p:grpSpPr>
          <a:xfrm>
            <a:off x="5245999" y="635948"/>
            <a:ext cx="4513841" cy="2793052"/>
            <a:chOff x="0" y="0"/>
            <a:chExt cx="9027682" cy="5586104"/>
          </a:xfrm>
        </p:grpSpPr>
        <p:grpSp>
          <p:nvGrpSpPr>
            <p:cNvPr id="24" name="Group 24"/>
            <p:cNvGrpSpPr/>
            <p:nvPr/>
          </p:nvGrpSpPr>
          <p:grpSpPr>
            <a:xfrm>
              <a:off x="0" y="0"/>
              <a:ext cx="9027682" cy="5586104"/>
              <a:chOff x="0" y="0"/>
              <a:chExt cx="1090997" cy="675082"/>
            </a:xfrm>
          </p:grpSpPr>
          <p:sp>
            <p:nvSpPr>
              <p:cNvPr id="25" name="Freeform 25"/>
              <p:cNvSpPr/>
              <p:nvPr/>
            </p:nvSpPr>
            <p:spPr>
              <a:xfrm>
                <a:off x="0" y="0"/>
                <a:ext cx="1091008" cy="675082"/>
              </a:xfrm>
              <a:custGeom>
                <a:avLst/>
                <a:gdLst/>
                <a:ahLst/>
                <a:cxnLst/>
                <a:rect l="l" t="t" r="r" b="b"/>
                <a:pathLst>
                  <a:path w="1091008" h="675082">
                    <a:moveTo>
                      <a:pt x="803829" y="0"/>
                    </a:moveTo>
                    <a:lnTo>
                      <a:pt x="282407" y="0"/>
                    </a:lnTo>
                    <a:cubicBezTo>
                      <a:pt x="126426" y="0"/>
                      <a:pt x="0" y="123512"/>
                      <a:pt x="0" y="256207"/>
                    </a:cubicBezTo>
                    <a:cubicBezTo>
                      <a:pt x="0" y="350050"/>
                      <a:pt x="66279" y="445191"/>
                      <a:pt x="162037" y="489333"/>
                    </a:cubicBezTo>
                    <a:lnTo>
                      <a:pt x="162037" y="675082"/>
                    </a:lnTo>
                    <a:lnTo>
                      <a:pt x="353844" y="515614"/>
                    </a:lnTo>
                    <a:lnTo>
                      <a:pt x="803829" y="515614"/>
                    </a:lnTo>
                    <a:cubicBezTo>
                      <a:pt x="964560" y="515614"/>
                      <a:pt x="1090997" y="392101"/>
                      <a:pt x="1090997" y="256203"/>
                    </a:cubicBezTo>
                    <a:cubicBezTo>
                      <a:pt x="1091008" y="123512"/>
                      <a:pt x="964560" y="0"/>
                      <a:pt x="803829" y="0"/>
                    </a:cubicBezTo>
                    <a:close/>
                  </a:path>
                </a:pathLst>
              </a:custGeom>
              <a:solidFill>
                <a:srgbClr val="4DACC4"/>
              </a:solidFill>
            </p:spPr>
            <p:txBody>
              <a:bodyPr/>
              <a:lstStyle/>
              <a:p>
                <a:pPr defTabSz="609630"/>
                <a:endParaRPr lang="vi-VN" sz="1200">
                  <a:solidFill>
                    <a:prstClr val="black"/>
                  </a:solidFill>
                  <a:latin typeface="Arial" panose="020B0604020202020204" pitchFamily="34" charset="0"/>
                </a:endParaRPr>
              </a:p>
            </p:txBody>
          </p:sp>
          <p:sp>
            <p:nvSpPr>
              <p:cNvPr id="26" name="TextBox 26"/>
              <p:cNvSpPr txBox="1"/>
              <p:nvPr/>
            </p:nvSpPr>
            <p:spPr>
              <a:xfrm>
                <a:off x="0" y="0"/>
                <a:ext cx="1090997" cy="48458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TextBox 27"/>
            <p:cNvSpPr txBox="1"/>
            <p:nvPr/>
          </p:nvSpPr>
          <p:spPr>
            <a:xfrm>
              <a:off x="382036" y="576804"/>
              <a:ext cx="8263610" cy="3157018"/>
            </a:xfrm>
            <a:prstGeom prst="rect">
              <a:avLst/>
            </a:prstGeom>
          </p:spPr>
          <p:txBody>
            <a:bodyPr lIns="0" tIns="0" rIns="0" bIns="0" rtlCol="0" anchor="t">
              <a:spAutoFit/>
            </a:bodyPr>
            <a:lstStyle/>
            <a:p>
              <a:pPr algn="ctr" defTabSz="609630">
                <a:lnSpc>
                  <a:spcPts val="4167"/>
                </a:lnSpc>
              </a:pPr>
              <a:r>
                <a:rPr lang="en-US" sz="3334">
                  <a:solidFill>
                    <a:srgbClr val="F4FCFE"/>
                  </a:solidFill>
                  <a:latin typeface="UTM Avo Bold"/>
                </a:rPr>
                <a:t> Em thích câu thơ hoặc khổ thơ nào nhất? Vì sao?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68763"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59773" y="230770"/>
            <a:ext cx="1705924" cy="1474663"/>
            <a:chOff x="0" y="0"/>
            <a:chExt cx="3411848" cy="2949326"/>
          </a:xfrm>
        </p:grpSpPr>
        <p:sp>
          <p:nvSpPr>
            <p:cNvPr id="23" name="Freeform 23"/>
            <p:cNvSpPr/>
            <p:nvPr/>
          </p:nvSpPr>
          <p:spPr>
            <a:xfrm>
              <a:off x="0" y="748917"/>
              <a:ext cx="3411848" cy="2200409"/>
            </a:xfrm>
            <a:custGeom>
              <a:avLst/>
              <a:gdLst/>
              <a:ahLst/>
              <a:cxnLst/>
              <a:rect l="l" t="t" r="r" b="b"/>
              <a:pathLst>
                <a:path w="3411848" h="2200409">
                  <a:moveTo>
                    <a:pt x="0" y="0"/>
                  </a:moveTo>
                  <a:lnTo>
                    <a:pt x="3411848" y="0"/>
                  </a:lnTo>
                  <a:lnTo>
                    <a:pt x="3411848" y="2200409"/>
                  </a:lnTo>
                  <a:lnTo>
                    <a:pt x="0" y="2200409"/>
                  </a:lnTo>
                  <a:lnTo>
                    <a:pt x="0" y="0"/>
                  </a:lnTo>
                  <a:close/>
                </a:path>
              </a:pathLst>
            </a:custGeom>
            <a:blipFill>
              <a:blip r:embed="rId19">
                <a:extLst>
                  <a:ext uri="{96DAC541-7B7A-43D3-8B79-37D633B846F1}">
                    <asvg:svgBlip xmlns:asvg="http://schemas.microsoft.com/office/drawing/2016/SVG/main" xmlns="" r:embed="rId20"/>
                  </a:ext>
                </a:extLst>
              </a:blip>
              <a:stretch>
                <a:fillRect r="-55520" b="-32628"/>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a:off x="883222" y="0"/>
              <a:ext cx="1625710" cy="2240953"/>
            </a:xfrm>
            <a:custGeom>
              <a:avLst/>
              <a:gdLst/>
              <a:ahLst/>
              <a:cxnLst/>
              <a:rect l="l" t="t" r="r" b="b"/>
              <a:pathLst>
                <a:path w="1625710" h="2240953">
                  <a:moveTo>
                    <a:pt x="0" y="0"/>
                  </a:moveTo>
                  <a:lnTo>
                    <a:pt x="1625710" y="0"/>
                  </a:lnTo>
                  <a:lnTo>
                    <a:pt x="1625710" y="2240953"/>
                  </a:lnTo>
                  <a:lnTo>
                    <a:pt x="0" y="224095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25" name="Group 25"/>
          <p:cNvGrpSpPr/>
          <p:nvPr/>
        </p:nvGrpSpPr>
        <p:grpSpPr>
          <a:xfrm>
            <a:off x="1765698" y="134479"/>
            <a:ext cx="10203523" cy="1622504"/>
            <a:chOff x="0" y="0"/>
            <a:chExt cx="20407046" cy="3245007"/>
          </a:xfrm>
        </p:grpSpPr>
        <p:grpSp>
          <p:nvGrpSpPr>
            <p:cNvPr id="26" name="Group 26"/>
            <p:cNvGrpSpPr/>
            <p:nvPr/>
          </p:nvGrpSpPr>
          <p:grpSpPr>
            <a:xfrm>
              <a:off x="0" y="0"/>
              <a:ext cx="20407046" cy="3118237"/>
              <a:chOff x="0" y="0"/>
              <a:chExt cx="4031022" cy="615948"/>
            </a:xfrm>
          </p:grpSpPr>
          <p:sp>
            <p:nvSpPr>
              <p:cNvPr id="27" name="Freeform 27"/>
              <p:cNvSpPr/>
              <p:nvPr/>
            </p:nvSpPr>
            <p:spPr>
              <a:xfrm>
                <a:off x="0" y="0"/>
                <a:ext cx="4031021" cy="615948"/>
              </a:xfrm>
              <a:custGeom>
                <a:avLst/>
                <a:gdLst/>
                <a:ahLst/>
                <a:cxnLst/>
                <a:rect l="l" t="t" r="r" b="b"/>
                <a:pathLst>
                  <a:path w="4031021" h="615948">
                    <a:moveTo>
                      <a:pt x="25797" y="0"/>
                    </a:moveTo>
                    <a:lnTo>
                      <a:pt x="4005224" y="0"/>
                    </a:lnTo>
                    <a:cubicBezTo>
                      <a:pt x="4012066" y="0"/>
                      <a:pt x="4018628" y="2718"/>
                      <a:pt x="4023466" y="7556"/>
                    </a:cubicBezTo>
                    <a:cubicBezTo>
                      <a:pt x="4028303" y="12394"/>
                      <a:pt x="4031021" y="18956"/>
                      <a:pt x="4031021" y="25797"/>
                    </a:cubicBezTo>
                    <a:lnTo>
                      <a:pt x="4031021" y="590151"/>
                    </a:lnTo>
                    <a:cubicBezTo>
                      <a:pt x="4031021" y="596992"/>
                      <a:pt x="4028303" y="603554"/>
                      <a:pt x="4023466" y="608392"/>
                    </a:cubicBezTo>
                    <a:cubicBezTo>
                      <a:pt x="4018628" y="613230"/>
                      <a:pt x="4012066" y="615948"/>
                      <a:pt x="4005224" y="615948"/>
                    </a:cubicBezTo>
                    <a:lnTo>
                      <a:pt x="25797" y="615948"/>
                    </a:lnTo>
                    <a:cubicBezTo>
                      <a:pt x="18956" y="615948"/>
                      <a:pt x="12394" y="613230"/>
                      <a:pt x="7556" y="608392"/>
                    </a:cubicBezTo>
                    <a:cubicBezTo>
                      <a:pt x="2718" y="603554"/>
                      <a:pt x="0" y="596992"/>
                      <a:pt x="0" y="590151"/>
                    </a:cubicBezTo>
                    <a:lnTo>
                      <a:pt x="0" y="25797"/>
                    </a:lnTo>
                    <a:cubicBezTo>
                      <a:pt x="0" y="18956"/>
                      <a:pt x="2718" y="12394"/>
                      <a:pt x="7556" y="7556"/>
                    </a:cubicBezTo>
                    <a:cubicBezTo>
                      <a:pt x="12394" y="2718"/>
                      <a:pt x="18956" y="0"/>
                      <a:pt x="25797" y="0"/>
                    </a:cubicBezTo>
                    <a:close/>
                  </a:path>
                </a:pathLst>
              </a:custGeom>
              <a:solidFill>
                <a:srgbClr val="F4FCFE"/>
              </a:solidFill>
            </p:spPr>
            <p:txBody>
              <a:bodyPr/>
              <a:lstStyle/>
              <a:p>
                <a:pPr defTabSz="609630"/>
                <a:endParaRPr lang="vi-VN" sz="1200">
                  <a:solidFill>
                    <a:prstClr val="black"/>
                  </a:solidFill>
                  <a:latin typeface="Arial" panose="020B0604020202020204" pitchFamily="34" charset="0"/>
                </a:endParaRPr>
              </a:p>
            </p:txBody>
          </p:sp>
          <p:sp>
            <p:nvSpPr>
              <p:cNvPr id="28" name="TextBox 28"/>
              <p:cNvSpPr txBox="1"/>
              <p:nvPr/>
            </p:nvSpPr>
            <p:spPr>
              <a:xfrm>
                <a:off x="0" y="-38100"/>
                <a:ext cx="4031022" cy="65404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TextBox 29"/>
            <p:cNvSpPr txBox="1"/>
            <p:nvPr/>
          </p:nvSpPr>
          <p:spPr>
            <a:xfrm>
              <a:off x="172844" y="389738"/>
              <a:ext cx="20061352" cy="2855269"/>
            </a:xfrm>
            <a:prstGeom prst="rect">
              <a:avLst/>
            </a:prstGeom>
          </p:spPr>
          <p:txBody>
            <a:bodyPr lIns="0" tIns="0" rIns="0" bIns="0" rtlCol="0" anchor="t">
              <a:spAutoFit/>
            </a:bodyPr>
            <a:lstStyle/>
            <a:p>
              <a:pPr algn="ctr" defTabSz="609630">
                <a:lnSpc>
                  <a:spcPts val="3750"/>
                </a:lnSpc>
              </a:pPr>
              <a:r>
                <a:rPr lang="en-US" sz="3000" dirty="0" err="1">
                  <a:solidFill>
                    <a:srgbClr val="4DACC4"/>
                  </a:solidFill>
                  <a:latin typeface="UTM Avo Bold"/>
                </a:rPr>
                <a:t>Các</a:t>
              </a:r>
              <a:r>
                <a:rPr lang="en-US" sz="3000" dirty="0">
                  <a:solidFill>
                    <a:srgbClr val="4DACC4"/>
                  </a:solidFill>
                  <a:latin typeface="UTM Avo Bold"/>
                </a:rPr>
                <a:t> </a:t>
              </a:r>
              <a:r>
                <a:rPr lang="en-US" sz="3000" dirty="0" err="1">
                  <a:solidFill>
                    <a:srgbClr val="4DACC4"/>
                  </a:solidFill>
                  <a:latin typeface="UTM Avo Bold"/>
                </a:rPr>
                <a:t>vật</a:t>
              </a:r>
              <a:r>
                <a:rPr lang="en-US" sz="3000" dirty="0">
                  <a:solidFill>
                    <a:srgbClr val="4DACC4"/>
                  </a:solidFill>
                  <a:latin typeface="UTM Avo Bold"/>
                </a:rPr>
                <a:t> </a:t>
              </a:r>
              <a:r>
                <a:rPr lang="en-US" sz="3000" dirty="0" err="1">
                  <a:solidFill>
                    <a:srgbClr val="4DACC4"/>
                  </a:solidFill>
                  <a:latin typeface="UTM Avo Bold"/>
                </a:rPr>
                <a:t>và</a:t>
              </a:r>
              <a:r>
                <a:rPr lang="en-US" sz="3000" dirty="0">
                  <a:solidFill>
                    <a:srgbClr val="4DACC4"/>
                  </a:solidFill>
                  <a:latin typeface="UTM Avo Bold"/>
                </a:rPr>
                <a:t> </a:t>
              </a:r>
              <a:r>
                <a:rPr lang="en-US" sz="3000" dirty="0" err="1">
                  <a:solidFill>
                    <a:srgbClr val="4DACC4"/>
                  </a:solidFill>
                  <a:latin typeface="UTM Avo Bold"/>
                </a:rPr>
                <a:t>hiện</a:t>
              </a:r>
              <a:r>
                <a:rPr lang="en-US" sz="3000" dirty="0">
                  <a:solidFill>
                    <a:srgbClr val="4DACC4"/>
                  </a:solidFill>
                  <a:latin typeface="UTM Avo Bold"/>
                </a:rPr>
                <a:t> </a:t>
              </a:r>
              <a:r>
                <a:rPr lang="en-US" sz="3000" dirty="0" err="1">
                  <a:solidFill>
                    <a:srgbClr val="4DACC4"/>
                  </a:solidFill>
                  <a:latin typeface="UTM Avo Bold"/>
                </a:rPr>
                <a:t>tượng</a:t>
              </a:r>
              <a:r>
                <a:rPr lang="en-US" sz="3000" dirty="0">
                  <a:solidFill>
                    <a:srgbClr val="4DACC4"/>
                  </a:solidFill>
                  <a:latin typeface="UTM Avo Bold"/>
                </a:rPr>
                <a:t> </a:t>
              </a:r>
              <a:r>
                <a:rPr lang="en-US" sz="3000" dirty="0" err="1">
                  <a:solidFill>
                    <a:srgbClr val="4DACC4"/>
                  </a:solidFill>
                  <a:latin typeface="UTM Avo Bold"/>
                </a:rPr>
                <a:t>tự</a:t>
              </a:r>
              <a:r>
                <a:rPr lang="en-US" sz="3000" dirty="0">
                  <a:solidFill>
                    <a:srgbClr val="4DACC4"/>
                  </a:solidFill>
                  <a:latin typeface="UTM Avo Bold"/>
                </a:rPr>
                <a:t> </a:t>
              </a:r>
              <a:r>
                <a:rPr lang="en-US" sz="3000" dirty="0" err="1">
                  <a:solidFill>
                    <a:srgbClr val="4DACC4"/>
                  </a:solidFill>
                  <a:latin typeface="UTM Avo Bold"/>
                </a:rPr>
                <a:t>nhiên</a:t>
              </a:r>
              <a:r>
                <a:rPr lang="en-US" sz="3000" dirty="0">
                  <a:solidFill>
                    <a:srgbClr val="4DACC4"/>
                  </a:solidFill>
                  <a:latin typeface="UTM Avo Bold"/>
                </a:rPr>
                <a:t> </a:t>
              </a:r>
              <a:r>
                <a:rPr lang="en-US" sz="3000" dirty="0" err="1">
                  <a:solidFill>
                    <a:srgbClr val="4DACC4"/>
                  </a:solidFill>
                  <a:latin typeface="UTM Avo Bold"/>
                </a:rPr>
                <a:t>nào</a:t>
              </a:r>
              <a:r>
                <a:rPr lang="en-US" sz="3000" dirty="0">
                  <a:solidFill>
                    <a:srgbClr val="4DACC4"/>
                  </a:solidFill>
                  <a:latin typeface="UTM Avo Bold"/>
                </a:rPr>
                <a:t> </a:t>
              </a:r>
              <a:r>
                <a:rPr lang="en-US" sz="3000" dirty="0" err="1">
                  <a:solidFill>
                    <a:srgbClr val="4DACC4"/>
                  </a:solidFill>
                  <a:latin typeface="UTM Avo Bold"/>
                </a:rPr>
                <a:t>dưới</a:t>
              </a:r>
              <a:r>
                <a:rPr lang="en-US" sz="3000" dirty="0">
                  <a:solidFill>
                    <a:srgbClr val="4DACC4"/>
                  </a:solidFill>
                  <a:latin typeface="UTM Avo Bold"/>
                </a:rPr>
                <a:t> </a:t>
              </a:r>
              <a:r>
                <a:rPr lang="en-US" sz="3000" dirty="0" err="1">
                  <a:solidFill>
                    <a:srgbClr val="4DACC4"/>
                  </a:solidFill>
                  <a:latin typeface="UTM Avo Bold"/>
                </a:rPr>
                <a:t>đây</a:t>
              </a:r>
              <a:r>
                <a:rPr lang="en-US" sz="3000" dirty="0">
                  <a:solidFill>
                    <a:srgbClr val="4DACC4"/>
                  </a:solidFill>
                  <a:latin typeface="UTM Avo Bold"/>
                </a:rPr>
                <a:t> </a:t>
              </a:r>
              <a:r>
                <a:rPr lang="en-US" sz="3000" dirty="0" err="1">
                  <a:solidFill>
                    <a:srgbClr val="4DACC4"/>
                  </a:solidFill>
                  <a:latin typeface="UTM Avo Bold"/>
                </a:rPr>
                <a:t>được</a:t>
              </a:r>
              <a:r>
                <a:rPr lang="en-US" sz="3000" dirty="0">
                  <a:solidFill>
                    <a:srgbClr val="4DACC4"/>
                  </a:solidFill>
                  <a:latin typeface="UTM Avo Bold"/>
                </a:rPr>
                <a:t> </a:t>
              </a:r>
              <a:r>
                <a:rPr lang="en-US" sz="3000" dirty="0" err="1">
                  <a:solidFill>
                    <a:srgbClr val="4DACC4"/>
                  </a:solidFill>
                  <a:latin typeface="UTM Avo Bold"/>
                </a:rPr>
                <a:t>nhân</a:t>
              </a:r>
              <a:r>
                <a:rPr lang="en-US" sz="3000" dirty="0">
                  <a:solidFill>
                    <a:srgbClr val="4DACC4"/>
                  </a:solidFill>
                  <a:latin typeface="UTM Avo Bold"/>
                </a:rPr>
                <a:t> </a:t>
              </a:r>
              <a:r>
                <a:rPr lang="en-US" sz="3000" dirty="0" err="1">
                  <a:solidFill>
                    <a:srgbClr val="4DACC4"/>
                  </a:solidFill>
                  <a:latin typeface="UTM Avo Bold"/>
                </a:rPr>
                <a:t>hoá</a:t>
              </a:r>
              <a:r>
                <a:rPr lang="en-US" sz="3000" dirty="0">
                  <a:solidFill>
                    <a:srgbClr val="4DACC4"/>
                  </a:solidFill>
                  <a:latin typeface="UTM Avo Bold"/>
                </a:rPr>
                <a:t>? </a:t>
              </a:r>
              <a:r>
                <a:rPr lang="en-US" sz="3000" dirty="0" err="1">
                  <a:solidFill>
                    <a:srgbClr val="4DACC4"/>
                  </a:solidFill>
                  <a:latin typeface="UTM Avo Bold"/>
                </a:rPr>
                <a:t>Em</a:t>
              </a:r>
              <a:r>
                <a:rPr lang="en-US" sz="3000" dirty="0">
                  <a:solidFill>
                    <a:srgbClr val="4DACC4"/>
                  </a:solidFill>
                  <a:latin typeface="UTM Avo Bold"/>
                </a:rPr>
                <a:t> </a:t>
              </a:r>
              <a:r>
                <a:rPr lang="en-US" sz="3000" dirty="0" err="1">
                  <a:solidFill>
                    <a:srgbClr val="4DACC4"/>
                  </a:solidFill>
                  <a:latin typeface="UTM Avo Bold"/>
                </a:rPr>
                <a:t>thích</a:t>
              </a:r>
              <a:r>
                <a:rPr lang="en-US" sz="3000" dirty="0">
                  <a:solidFill>
                    <a:srgbClr val="4DACC4"/>
                  </a:solidFill>
                  <a:latin typeface="UTM Avo Bold"/>
                </a:rPr>
                <a:t> </a:t>
              </a:r>
              <a:r>
                <a:rPr lang="en-US" sz="3000" dirty="0" err="1">
                  <a:solidFill>
                    <a:srgbClr val="4DACC4"/>
                  </a:solidFill>
                  <a:latin typeface="UTM Avo Bold"/>
                </a:rPr>
                <a:t>hình</a:t>
              </a:r>
              <a:r>
                <a:rPr lang="en-US" sz="3000" dirty="0">
                  <a:solidFill>
                    <a:srgbClr val="4DACC4"/>
                  </a:solidFill>
                  <a:latin typeface="UTM Avo Bold"/>
                </a:rPr>
                <a:t> </a:t>
              </a:r>
              <a:r>
                <a:rPr lang="en-US" sz="3000" dirty="0" err="1">
                  <a:solidFill>
                    <a:srgbClr val="4DACC4"/>
                  </a:solidFill>
                  <a:latin typeface="UTM Avo Bold"/>
                </a:rPr>
                <a:t>ảnh</a:t>
              </a:r>
              <a:r>
                <a:rPr lang="en-US" sz="3000" dirty="0">
                  <a:solidFill>
                    <a:srgbClr val="4DACC4"/>
                  </a:solidFill>
                  <a:latin typeface="UTM Avo Bold"/>
                </a:rPr>
                <a:t> </a:t>
              </a:r>
              <a:r>
                <a:rPr lang="en-US" sz="3000" dirty="0" err="1">
                  <a:solidFill>
                    <a:srgbClr val="4DACC4"/>
                  </a:solidFill>
                  <a:latin typeface="UTM Avo Bold"/>
                </a:rPr>
                <a:t>nhân</a:t>
              </a:r>
              <a:r>
                <a:rPr lang="en-US" sz="3000" dirty="0">
                  <a:solidFill>
                    <a:srgbClr val="4DACC4"/>
                  </a:solidFill>
                  <a:latin typeface="UTM Avo Bold"/>
                </a:rPr>
                <a:t> </a:t>
              </a:r>
              <a:r>
                <a:rPr lang="en-US" sz="3000" dirty="0" err="1">
                  <a:solidFill>
                    <a:srgbClr val="4DACC4"/>
                  </a:solidFill>
                  <a:latin typeface="UTM Avo Bold"/>
                </a:rPr>
                <a:t>hoá</a:t>
              </a:r>
              <a:r>
                <a:rPr lang="en-US" sz="3000" dirty="0">
                  <a:solidFill>
                    <a:srgbClr val="4DACC4"/>
                  </a:solidFill>
                  <a:latin typeface="UTM Avo Bold"/>
                </a:rPr>
                <a:t> </a:t>
              </a:r>
              <a:r>
                <a:rPr lang="en-US" sz="3000" dirty="0" err="1">
                  <a:solidFill>
                    <a:srgbClr val="4DACC4"/>
                  </a:solidFill>
                  <a:latin typeface="UTM Avo Bold"/>
                </a:rPr>
                <a:t>nào</a:t>
              </a:r>
              <a:r>
                <a:rPr lang="en-US" sz="3000" dirty="0">
                  <a:solidFill>
                    <a:srgbClr val="4DACC4"/>
                  </a:solidFill>
                  <a:latin typeface="UTM Avo Bold"/>
                </a:rPr>
                <a:t> </a:t>
              </a:r>
              <a:r>
                <a:rPr lang="en-US" sz="3000" dirty="0" err="1">
                  <a:solidFill>
                    <a:srgbClr val="4DACC4"/>
                  </a:solidFill>
                  <a:latin typeface="UTM Avo Bold"/>
                </a:rPr>
                <a:t>nhất</a:t>
              </a:r>
              <a:r>
                <a:rPr lang="en-US" sz="3000" dirty="0">
                  <a:solidFill>
                    <a:srgbClr val="4DACC4"/>
                  </a:solidFill>
                  <a:latin typeface="UTM Avo Bold"/>
                </a:rPr>
                <a:t>? </a:t>
              </a:r>
              <a:r>
                <a:rPr lang="en-US" sz="3000" dirty="0" err="1">
                  <a:solidFill>
                    <a:srgbClr val="4DACC4"/>
                  </a:solidFill>
                  <a:latin typeface="UTM Avo Bold"/>
                </a:rPr>
                <a:t>Vì</a:t>
              </a:r>
              <a:r>
                <a:rPr lang="en-US" sz="3000" dirty="0">
                  <a:solidFill>
                    <a:srgbClr val="4DACC4"/>
                  </a:solidFill>
                  <a:latin typeface="UTM Avo Bold"/>
                </a:rPr>
                <a:t> </a:t>
              </a:r>
              <a:r>
                <a:rPr lang="en-US" sz="3000" dirty="0" err="1">
                  <a:solidFill>
                    <a:srgbClr val="4DACC4"/>
                  </a:solidFill>
                  <a:latin typeface="UTM Avo Bold"/>
                </a:rPr>
                <a:t>sao</a:t>
              </a:r>
              <a:r>
                <a:rPr lang="en-US" sz="3000" dirty="0">
                  <a:solidFill>
                    <a:srgbClr val="4DACC4"/>
                  </a:solidFill>
                  <a:latin typeface="UTM Avo Bold"/>
                </a:rPr>
                <a:t>?</a:t>
              </a:r>
            </a:p>
          </p:txBody>
        </p:sp>
      </p:grpSp>
      <p:grpSp>
        <p:nvGrpSpPr>
          <p:cNvPr id="36" name="Group 35"/>
          <p:cNvGrpSpPr/>
          <p:nvPr/>
        </p:nvGrpSpPr>
        <p:grpSpPr>
          <a:xfrm>
            <a:off x="239286" y="1888155"/>
            <a:ext cx="11713428" cy="4831829"/>
            <a:chOff x="358929" y="2832232"/>
            <a:chExt cx="17570142" cy="7247744"/>
          </a:xfrm>
        </p:grpSpPr>
        <p:grpSp>
          <p:nvGrpSpPr>
            <p:cNvPr id="35" name="Group 34"/>
            <p:cNvGrpSpPr/>
            <p:nvPr/>
          </p:nvGrpSpPr>
          <p:grpSpPr>
            <a:xfrm>
              <a:off x="358929" y="2832232"/>
              <a:ext cx="17570142" cy="7247744"/>
              <a:chOff x="358929" y="2832232"/>
              <a:chExt cx="17570142" cy="7247744"/>
            </a:xfrm>
          </p:grpSpPr>
          <p:grpSp>
            <p:nvGrpSpPr>
              <p:cNvPr id="30" name="Group 30"/>
              <p:cNvGrpSpPr/>
              <p:nvPr/>
            </p:nvGrpSpPr>
            <p:grpSpPr>
              <a:xfrm>
                <a:off x="358929" y="2832232"/>
                <a:ext cx="17570142" cy="7247744"/>
                <a:chOff x="0" y="0"/>
                <a:chExt cx="4627527" cy="1908871"/>
              </a:xfrm>
            </p:grpSpPr>
            <p:sp>
              <p:nvSpPr>
                <p:cNvPr id="31" name="Freeform 31"/>
                <p:cNvSpPr/>
                <p:nvPr/>
              </p:nvSpPr>
              <p:spPr>
                <a:xfrm>
                  <a:off x="0" y="0"/>
                  <a:ext cx="4627527" cy="1908871"/>
                </a:xfrm>
                <a:custGeom>
                  <a:avLst/>
                  <a:gdLst/>
                  <a:ahLst/>
                  <a:cxnLst/>
                  <a:rect l="l" t="t" r="r" b="b"/>
                  <a:pathLst>
                    <a:path w="4627527" h="1908871">
                      <a:moveTo>
                        <a:pt x="22472" y="0"/>
                      </a:moveTo>
                      <a:lnTo>
                        <a:pt x="4605055" y="0"/>
                      </a:lnTo>
                      <a:cubicBezTo>
                        <a:pt x="4611015" y="0"/>
                        <a:pt x="4616731" y="2368"/>
                        <a:pt x="4620945" y="6582"/>
                      </a:cubicBezTo>
                      <a:cubicBezTo>
                        <a:pt x="4625160" y="10796"/>
                        <a:pt x="4627527" y="16512"/>
                        <a:pt x="4627527" y="22472"/>
                      </a:cubicBezTo>
                      <a:lnTo>
                        <a:pt x="4627527" y="1886399"/>
                      </a:lnTo>
                      <a:cubicBezTo>
                        <a:pt x="4627527" y="1892359"/>
                        <a:pt x="4625160" y="1898074"/>
                        <a:pt x="4620945" y="1902289"/>
                      </a:cubicBezTo>
                      <a:cubicBezTo>
                        <a:pt x="4616731" y="1906503"/>
                        <a:pt x="4611015" y="1908871"/>
                        <a:pt x="4605055" y="1908871"/>
                      </a:cubicBezTo>
                      <a:lnTo>
                        <a:pt x="22472" y="1908871"/>
                      </a:lnTo>
                      <a:cubicBezTo>
                        <a:pt x="16512" y="1908871"/>
                        <a:pt x="10796" y="1906503"/>
                        <a:pt x="6582" y="1902289"/>
                      </a:cubicBezTo>
                      <a:cubicBezTo>
                        <a:pt x="2368" y="1898074"/>
                        <a:pt x="0" y="1892359"/>
                        <a:pt x="0" y="1886399"/>
                      </a:cubicBezTo>
                      <a:lnTo>
                        <a:pt x="0" y="22472"/>
                      </a:lnTo>
                      <a:cubicBezTo>
                        <a:pt x="0" y="16512"/>
                        <a:pt x="2368" y="10796"/>
                        <a:pt x="6582" y="6582"/>
                      </a:cubicBezTo>
                      <a:cubicBezTo>
                        <a:pt x="10796" y="2368"/>
                        <a:pt x="16512" y="0"/>
                        <a:pt x="22472" y="0"/>
                      </a:cubicBezTo>
                      <a:close/>
                    </a:path>
                  </a:pathLst>
                </a:custGeom>
                <a:solidFill>
                  <a:srgbClr val="4DACC4">
                    <a:alpha val="94902"/>
                  </a:srgbClr>
                </a:solidFill>
                <a:ln w="28575" cap="rnd">
                  <a:solidFill>
                    <a:srgbClr val="3F3F3C">
                      <a:alpha val="94902"/>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32" name="TextBox 32"/>
                <p:cNvSpPr txBox="1"/>
                <p:nvPr/>
              </p:nvSpPr>
              <p:spPr>
                <a:xfrm>
                  <a:off x="0" y="-38100"/>
                  <a:ext cx="4627527" cy="194697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33" name="TextBox 33"/>
              <p:cNvSpPr txBox="1"/>
              <p:nvPr/>
            </p:nvSpPr>
            <p:spPr>
              <a:xfrm>
                <a:off x="611876" y="3038097"/>
                <a:ext cx="16989942" cy="6305765"/>
              </a:xfrm>
              <a:prstGeom prst="rect">
                <a:avLst/>
              </a:prstGeom>
            </p:spPr>
            <p:txBody>
              <a:bodyPr lIns="0" tIns="0" rIns="0" bIns="0" rtlCol="0" anchor="t">
                <a:spAutoFit/>
              </a:bodyPr>
              <a:lstStyle/>
              <a:p>
                <a:pPr algn="just" defTabSz="609630">
                  <a:lnSpc>
                    <a:spcPts val="3033"/>
                  </a:lnSpc>
                </a:pPr>
                <a:r>
                  <a:rPr lang="en-US" sz="2333" dirty="0">
                    <a:solidFill>
                      <a:srgbClr val="F4FCFE"/>
                    </a:solidFill>
                    <a:latin typeface="UTM Avo Bold"/>
                  </a:rPr>
                  <a:t>a. </a:t>
                </a:r>
                <a:r>
                  <a:rPr lang="en-US" sz="2333" dirty="0" err="1">
                    <a:solidFill>
                      <a:srgbClr val="F4FCFE"/>
                    </a:solidFill>
                    <a:latin typeface="UTM Avo Bold"/>
                  </a:rPr>
                  <a:t>Mùa</a:t>
                </a:r>
                <a:r>
                  <a:rPr lang="en-US" sz="2333" dirty="0">
                    <a:solidFill>
                      <a:srgbClr val="F4FCFE"/>
                    </a:solidFill>
                    <a:latin typeface="UTM Avo Bold"/>
                  </a:rPr>
                  <a:t> </a:t>
                </a:r>
                <a:r>
                  <a:rPr lang="en-US" sz="2333" dirty="0" err="1">
                    <a:solidFill>
                      <a:srgbClr val="F4FCFE"/>
                    </a:solidFill>
                    <a:latin typeface="UTM Avo Bold"/>
                  </a:rPr>
                  <a:t>xuân</a:t>
                </a:r>
                <a:r>
                  <a:rPr lang="en-US" sz="2333" dirty="0">
                    <a:solidFill>
                      <a:srgbClr val="F4FCFE"/>
                    </a:solidFill>
                    <a:latin typeface="UTM Avo Bold"/>
                  </a:rPr>
                  <a:t> </a:t>
                </a:r>
                <a:r>
                  <a:rPr lang="en-US" sz="2333" dirty="0" err="1">
                    <a:solidFill>
                      <a:srgbClr val="F4FCFE"/>
                    </a:solidFill>
                    <a:latin typeface="UTM Avo Bold"/>
                  </a:rPr>
                  <a:t>ấm</a:t>
                </a:r>
                <a:r>
                  <a:rPr lang="en-US" sz="2333" dirty="0">
                    <a:solidFill>
                      <a:srgbClr val="F4FCFE"/>
                    </a:solidFill>
                    <a:latin typeface="UTM Avo Bold"/>
                  </a:rPr>
                  <a:t> </a:t>
                </a:r>
                <a:r>
                  <a:rPr lang="en-US" sz="2333" dirty="0" err="1">
                    <a:solidFill>
                      <a:srgbClr val="F4FCFE"/>
                    </a:solidFill>
                    <a:latin typeface="UTM Avo Bold"/>
                  </a:rPr>
                  <a:t>áp</a:t>
                </a:r>
                <a:r>
                  <a:rPr lang="en-US" sz="2333" dirty="0">
                    <a:solidFill>
                      <a:srgbClr val="F4FCFE"/>
                    </a:solidFill>
                    <a:latin typeface="UTM Avo Bold"/>
                  </a:rPr>
                  <a:t> </a:t>
                </a:r>
                <a:r>
                  <a:rPr lang="en-US" sz="2333" dirty="0" err="1">
                    <a:solidFill>
                      <a:srgbClr val="F4FCFE"/>
                    </a:solidFill>
                    <a:latin typeface="UTM Avo Bold"/>
                  </a:rPr>
                  <a:t>đang</a:t>
                </a:r>
                <a:r>
                  <a:rPr lang="en-US" sz="2333" dirty="0">
                    <a:solidFill>
                      <a:srgbClr val="F4FCFE"/>
                    </a:solidFill>
                    <a:latin typeface="UTM Avo Bold"/>
                  </a:rPr>
                  <a:t> </a:t>
                </a:r>
                <a:r>
                  <a:rPr lang="en-US" sz="2333" dirty="0" err="1">
                    <a:solidFill>
                      <a:srgbClr val="F4FCFE"/>
                    </a:solidFill>
                    <a:latin typeface="UTM Avo Bold"/>
                  </a:rPr>
                  <a:t>về</a:t>
                </a:r>
                <a:r>
                  <a:rPr lang="en-US" sz="2333" dirty="0">
                    <a:solidFill>
                      <a:srgbClr val="F4FCFE"/>
                    </a:solidFill>
                    <a:latin typeface="UTM Avo Bold"/>
                  </a:rPr>
                  <a:t>. </a:t>
                </a:r>
                <a:r>
                  <a:rPr lang="en-US" sz="2333" dirty="0" err="1">
                    <a:solidFill>
                      <a:srgbClr val="F4FCFE"/>
                    </a:solidFill>
                    <a:latin typeface="UTM Avo Bold"/>
                  </a:rPr>
                  <a:t>Anh</a:t>
                </a:r>
                <a:r>
                  <a:rPr lang="en-US" sz="2333" dirty="0">
                    <a:solidFill>
                      <a:srgbClr val="F4FCFE"/>
                    </a:solidFill>
                    <a:latin typeface="UTM Avo Bold"/>
                  </a:rPr>
                  <a:t> </a:t>
                </a:r>
                <a:r>
                  <a:rPr lang="en-US" sz="2333" dirty="0" err="1">
                    <a:solidFill>
                      <a:srgbClr val="F4FCFE"/>
                    </a:solidFill>
                    <a:latin typeface="UTM Avo Bold"/>
                  </a:rPr>
                  <a:t>dế</a:t>
                </a:r>
                <a:r>
                  <a:rPr lang="en-US" sz="2333" dirty="0">
                    <a:solidFill>
                      <a:srgbClr val="F4FCFE"/>
                    </a:solidFill>
                    <a:latin typeface="UTM Avo Bold"/>
                  </a:rPr>
                  <a:t> </a:t>
                </a:r>
                <a:r>
                  <a:rPr lang="en-US" sz="2333" dirty="0" err="1">
                    <a:solidFill>
                      <a:srgbClr val="F4FCFE"/>
                    </a:solidFill>
                    <a:latin typeface="UTM Avo Bold"/>
                  </a:rPr>
                  <a:t>còm</a:t>
                </a:r>
                <a:r>
                  <a:rPr lang="en-US" sz="2333" dirty="0">
                    <a:solidFill>
                      <a:srgbClr val="F4FCFE"/>
                    </a:solidFill>
                    <a:latin typeface="UTM Avo Bold"/>
                  </a:rPr>
                  <a:t> </a:t>
                </a:r>
                <a:r>
                  <a:rPr lang="en-US" sz="2333" dirty="0" err="1">
                    <a:solidFill>
                      <a:srgbClr val="F4FCFE"/>
                    </a:solidFill>
                    <a:latin typeface="UTM Avo Bold"/>
                  </a:rPr>
                  <a:t>tân</a:t>
                </a:r>
                <a:r>
                  <a:rPr lang="en-US" sz="2333" dirty="0">
                    <a:solidFill>
                      <a:srgbClr val="F4FCFE"/>
                    </a:solidFill>
                    <a:latin typeface="UTM Avo Bold"/>
                  </a:rPr>
                  <a:t> </a:t>
                </a:r>
                <a:r>
                  <a:rPr lang="en-US" sz="2333" dirty="0" err="1">
                    <a:solidFill>
                      <a:srgbClr val="F4FCFE"/>
                    </a:solidFill>
                    <a:latin typeface="UTM Avo Bold"/>
                  </a:rPr>
                  <a:t>trang</a:t>
                </a:r>
                <a:r>
                  <a:rPr lang="en-US" sz="2333" dirty="0">
                    <a:solidFill>
                      <a:srgbClr val="F4FCFE"/>
                    </a:solidFill>
                    <a:latin typeface="UTM Avo Bold"/>
                  </a:rPr>
                  <a:t> </a:t>
                </a:r>
                <a:r>
                  <a:rPr lang="en-US" sz="2333" dirty="0" err="1">
                    <a:solidFill>
                      <a:srgbClr val="F4FCFE"/>
                    </a:solidFill>
                    <a:latin typeface="UTM Avo Bold"/>
                  </a:rPr>
                  <a:t>lại</a:t>
                </a:r>
                <a:r>
                  <a:rPr lang="en-US" sz="2333" dirty="0">
                    <a:solidFill>
                      <a:srgbClr val="F4FCFE"/>
                    </a:solidFill>
                    <a:latin typeface="UTM Avo Bold"/>
                  </a:rPr>
                  <a:t> </a:t>
                </a:r>
                <a:r>
                  <a:rPr lang="en-US" sz="2333" dirty="0" err="1">
                    <a:solidFill>
                      <a:srgbClr val="F4FCFE"/>
                    </a:solidFill>
                    <a:latin typeface="UTM Avo Bold"/>
                  </a:rPr>
                  <a:t>bộ</a:t>
                </a:r>
                <a:r>
                  <a:rPr lang="en-US" sz="2333" dirty="0">
                    <a:solidFill>
                      <a:srgbClr val="F4FCFE"/>
                    </a:solidFill>
                    <a:latin typeface="UTM Avo Bold"/>
                  </a:rPr>
                  <a:t> </a:t>
                </a:r>
                <a:r>
                  <a:rPr lang="en-US" sz="2333" dirty="0" err="1">
                    <a:solidFill>
                      <a:srgbClr val="F4FCFE"/>
                    </a:solidFill>
                    <a:latin typeface="UTM Avo Bold"/>
                  </a:rPr>
                  <a:t>râu</a:t>
                </a:r>
                <a:r>
                  <a:rPr lang="en-US" sz="2333" dirty="0">
                    <a:solidFill>
                      <a:srgbClr val="F4FCFE"/>
                    </a:solidFill>
                    <a:latin typeface="UTM Avo Bold"/>
                  </a:rPr>
                  <a:t>, </a:t>
                </a:r>
                <a:r>
                  <a:rPr lang="en-US" sz="2333" dirty="0" err="1">
                    <a:solidFill>
                      <a:srgbClr val="F4FCFE"/>
                    </a:solidFill>
                    <a:latin typeface="UTM Avo Bold"/>
                  </a:rPr>
                  <a:t>diện</a:t>
                </a:r>
                <a:r>
                  <a:rPr lang="en-US" sz="2333" dirty="0">
                    <a:solidFill>
                      <a:srgbClr val="F4FCFE"/>
                    </a:solidFill>
                    <a:latin typeface="UTM Avo Bold"/>
                  </a:rPr>
                  <a:t> </a:t>
                </a:r>
                <a:r>
                  <a:rPr lang="en-US" sz="2333" dirty="0" err="1">
                    <a:solidFill>
                      <a:srgbClr val="F4FCFE"/>
                    </a:solidFill>
                    <a:latin typeface="UTM Avo Bold"/>
                  </a:rPr>
                  <a:t>bộ</a:t>
                </a:r>
                <a:r>
                  <a:rPr lang="en-US" sz="2333" dirty="0">
                    <a:solidFill>
                      <a:srgbClr val="F4FCFE"/>
                    </a:solidFill>
                    <a:latin typeface="UTM Avo Bold"/>
                  </a:rPr>
                  <a:t> </a:t>
                </a:r>
                <a:r>
                  <a:rPr lang="en-US" sz="2333" dirty="0" err="1">
                    <a:solidFill>
                      <a:srgbClr val="F4FCFE"/>
                    </a:solidFill>
                    <a:latin typeface="UTM Avo Bold"/>
                  </a:rPr>
                  <a:t>cánh</a:t>
                </a:r>
                <a:r>
                  <a:rPr lang="en-US" sz="2333" dirty="0">
                    <a:solidFill>
                      <a:srgbClr val="F4FCFE"/>
                    </a:solidFill>
                    <a:latin typeface="UTM Avo Bold"/>
                  </a:rPr>
                  <a:t> </a:t>
                </a:r>
                <a:r>
                  <a:rPr lang="en-US" sz="2333" dirty="0" err="1">
                    <a:solidFill>
                      <a:srgbClr val="F4FCFE"/>
                    </a:solidFill>
                    <a:latin typeface="UTM Avo Bold"/>
                  </a:rPr>
                  <a:t>xịn</a:t>
                </a:r>
                <a:r>
                  <a:rPr lang="en-US" sz="2333" dirty="0">
                    <a:solidFill>
                      <a:srgbClr val="F4FCFE"/>
                    </a:solidFill>
                    <a:latin typeface="UTM Avo Bold"/>
                  </a:rPr>
                  <a:t> </a:t>
                </a:r>
                <a:r>
                  <a:rPr lang="en-US" sz="2333" dirty="0" err="1">
                    <a:solidFill>
                      <a:srgbClr val="F4FCFE"/>
                    </a:solidFill>
                    <a:latin typeface="UTM Avo Bold"/>
                  </a:rPr>
                  <a:t>nhất</a:t>
                </a:r>
                <a:r>
                  <a:rPr lang="en-US" sz="2333" dirty="0">
                    <a:solidFill>
                      <a:srgbClr val="F4FCFE"/>
                    </a:solidFill>
                    <a:latin typeface="UTM Avo Bold"/>
                  </a:rPr>
                  <a:t> </a:t>
                </a:r>
                <a:r>
                  <a:rPr lang="en-US" sz="2333" dirty="0" err="1">
                    <a:solidFill>
                      <a:srgbClr val="F4FCFE"/>
                    </a:solidFill>
                    <a:latin typeface="UTM Avo Bold"/>
                  </a:rPr>
                  <a:t>đi</a:t>
                </a:r>
                <a:r>
                  <a:rPr lang="en-US" sz="2333" dirty="0">
                    <a:solidFill>
                      <a:srgbClr val="F4FCFE"/>
                    </a:solidFill>
                    <a:latin typeface="UTM Avo Bold"/>
                  </a:rPr>
                  <a:t> </a:t>
                </a:r>
                <a:r>
                  <a:rPr lang="en-US" sz="2333" dirty="0" err="1">
                    <a:solidFill>
                      <a:srgbClr val="F4FCFE"/>
                    </a:solidFill>
                    <a:latin typeface="UTM Avo Bold"/>
                  </a:rPr>
                  <a:t>làm</a:t>
                </a:r>
                <a:r>
                  <a:rPr lang="en-US" sz="2333" dirty="0">
                    <a:solidFill>
                      <a:srgbClr val="F4FCFE"/>
                    </a:solidFill>
                    <a:latin typeface="UTM Avo Bold"/>
                  </a:rPr>
                  <a:t>. </a:t>
                </a:r>
                <a:r>
                  <a:rPr lang="en-US" sz="2333" dirty="0" err="1">
                    <a:solidFill>
                      <a:srgbClr val="F4FCFE"/>
                    </a:solidFill>
                    <a:latin typeface="UTM Avo Bold"/>
                  </a:rPr>
                  <a:t>Cụ</a:t>
                </a:r>
                <a:r>
                  <a:rPr lang="en-US" sz="2333" dirty="0">
                    <a:solidFill>
                      <a:srgbClr val="F4FCFE"/>
                    </a:solidFill>
                    <a:latin typeface="UTM Avo Bold"/>
                  </a:rPr>
                  <a:t> </a:t>
                </a:r>
                <a:r>
                  <a:rPr lang="en-US" sz="2333" dirty="0" err="1">
                    <a:solidFill>
                      <a:srgbClr val="F4FCFE"/>
                    </a:solidFill>
                    <a:latin typeface="UTM Avo Bold"/>
                  </a:rPr>
                  <a:t>giáo</a:t>
                </a:r>
                <a:r>
                  <a:rPr lang="en-US" sz="2333" dirty="0">
                    <a:solidFill>
                      <a:srgbClr val="F4FCFE"/>
                    </a:solidFill>
                    <a:latin typeface="UTM Avo Bold"/>
                  </a:rPr>
                  <a:t> </a:t>
                </a:r>
                <a:r>
                  <a:rPr lang="en-US" sz="2333" dirty="0" err="1">
                    <a:solidFill>
                      <a:srgbClr val="F4FCFE"/>
                    </a:solidFill>
                    <a:latin typeface="UTM Avo Bold"/>
                  </a:rPr>
                  <a:t>cóc</a:t>
                </a:r>
                <a:r>
                  <a:rPr lang="en-US" sz="2333" dirty="0">
                    <a:solidFill>
                      <a:srgbClr val="F4FCFE"/>
                    </a:solidFill>
                    <a:latin typeface="UTM Avo Bold"/>
                  </a:rPr>
                  <a:t> </a:t>
                </a:r>
                <a:r>
                  <a:rPr lang="en-US" sz="2333" dirty="0" err="1">
                    <a:solidFill>
                      <a:srgbClr val="F4FCFE"/>
                    </a:solidFill>
                    <a:latin typeface="UTM Avo Bold"/>
                  </a:rPr>
                  <a:t>đã</a:t>
                </a:r>
                <a:r>
                  <a:rPr lang="en-US" sz="2333" dirty="0">
                    <a:solidFill>
                      <a:srgbClr val="F4FCFE"/>
                    </a:solidFill>
                    <a:latin typeface="UTM Avo Bold"/>
                  </a:rPr>
                  <a:t> </a:t>
                </a:r>
                <a:r>
                  <a:rPr lang="en-US" sz="2333" dirty="0" err="1">
                    <a:solidFill>
                      <a:srgbClr val="F4FCFE"/>
                    </a:solidFill>
                    <a:latin typeface="UTM Avo Bold"/>
                  </a:rPr>
                  <a:t>thôi</a:t>
                </a:r>
                <a:r>
                  <a:rPr lang="en-US" sz="2333" dirty="0">
                    <a:solidFill>
                      <a:srgbClr val="F4FCFE"/>
                    </a:solidFill>
                    <a:latin typeface="UTM Avo Bold"/>
                  </a:rPr>
                  <a:t> </a:t>
                </a:r>
                <a:r>
                  <a:rPr lang="en-US" sz="2333" dirty="0" err="1">
                    <a:solidFill>
                      <a:srgbClr val="F4FCFE"/>
                    </a:solidFill>
                    <a:latin typeface="UTM Avo Bold"/>
                  </a:rPr>
                  <a:t>nghiền</a:t>
                </a:r>
                <a:r>
                  <a:rPr lang="en-US" sz="2333" dirty="0">
                    <a:solidFill>
                      <a:srgbClr val="F4FCFE"/>
                    </a:solidFill>
                    <a:latin typeface="UTM Avo Bold"/>
                  </a:rPr>
                  <a:t> </a:t>
                </a:r>
                <a:r>
                  <a:rPr lang="en-US" sz="2333" dirty="0" err="1">
                    <a:solidFill>
                      <a:srgbClr val="F4FCFE"/>
                    </a:solidFill>
                    <a:latin typeface="UTM Avo Bold"/>
                  </a:rPr>
                  <a:t>rằng</a:t>
                </a:r>
                <a:r>
                  <a:rPr lang="en-US" sz="2333" dirty="0">
                    <a:solidFill>
                      <a:srgbClr val="F4FCFE"/>
                    </a:solidFill>
                    <a:latin typeface="UTM Avo Bold"/>
                  </a:rPr>
                  <a:t> </a:t>
                </a:r>
                <a:r>
                  <a:rPr lang="en-US" sz="2333" dirty="0" err="1">
                    <a:solidFill>
                      <a:srgbClr val="F4FCFE"/>
                    </a:solidFill>
                    <a:latin typeface="UTM Avo Bold"/>
                  </a:rPr>
                  <a:t>vì</a:t>
                </a:r>
                <a:r>
                  <a:rPr lang="en-US" sz="2333" dirty="0">
                    <a:solidFill>
                      <a:srgbClr val="F4FCFE"/>
                    </a:solidFill>
                    <a:latin typeface="UTM Avo Bold"/>
                  </a:rPr>
                  <a:t> </a:t>
                </a:r>
                <a:r>
                  <a:rPr lang="en-US" sz="2333" dirty="0" err="1">
                    <a:solidFill>
                      <a:srgbClr val="F4FCFE"/>
                    </a:solidFill>
                    <a:latin typeface="UTM Avo Bold"/>
                  </a:rPr>
                  <a:t>bớt</a:t>
                </a:r>
                <a:r>
                  <a:rPr lang="en-US" sz="2333" dirty="0">
                    <a:solidFill>
                      <a:srgbClr val="F4FCFE"/>
                    </a:solidFill>
                    <a:latin typeface="UTM Avo Bold"/>
                  </a:rPr>
                  <a:t> </a:t>
                </a:r>
                <a:r>
                  <a:rPr lang="en-US" sz="2333" dirty="0" err="1">
                    <a:solidFill>
                      <a:srgbClr val="F4FCFE"/>
                    </a:solidFill>
                    <a:latin typeface="UTM Avo Bold"/>
                  </a:rPr>
                  <a:t>hẳn</a:t>
                </a:r>
                <a:r>
                  <a:rPr lang="en-US" sz="2333" dirty="0">
                    <a:solidFill>
                      <a:srgbClr val="F4FCFE"/>
                    </a:solidFill>
                    <a:latin typeface="UTM Avo Bold"/>
                  </a:rPr>
                  <a:t> </a:t>
                </a:r>
                <a:r>
                  <a:rPr lang="en-US" sz="2333" dirty="0" err="1">
                    <a:solidFill>
                      <a:srgbClr val="F4FCFE"/>
                    </a:solidFill>
                    <a:latin typeface="UTM Avo Bold"/>
                  </a:rPr>
                  <a:t>bệnh</a:t>
                </a:r>
                <a:r>
                  <a:rPr lang="en-US" sz="2333" dirty="0">
                    <a:solidFill>
                      <a:srgbClr val="F4FCFE"/>
                    </a:solidFill>
                    <a:latin typeface="UTM Avo Bold"/>
                  </a:rPr>
                  <a:t> </a:t>
                </a:r>
                <a:r>
                  <a:rPr lang="en-US" sz="2333" dirty="0" err="1">
                    <a:solidFill>
                      <a:srgbClr val="F4FCFE"/>
                    </a:solidFill>
                    <a:latin typeface="UTM Avo Bold"/>
                  </a:rPr>
                  <a:t>nhức</a:t>
                </a:r>
                <a:r>
                  <a:rPr lang="en-US" sz="2333" dirty="0">
                    <a:solidFill>
                      <a:srgbClr val="F4FCFE"/>
                    </a:solidFill>
                    <a:latin typeface="UTM Avo Bold"/>
                  </a:rPr>
                  <a:t> </a:t>
                </a:r>
                <a:r>
                  <a:rPr lang="en-US" sz="2333" dirty="0" err="1">
                    <a:solidFill>
                      <a:srgbClr val="F4FCFE"/>
                    </a:solidFill>
                    <a:latin typeface="UTM Avo Bold"/>
                  </a:rPr>
                  <a:t>xương</a:t>
                </a:r>
                <a:r>
                  <a:rPr lang="en-US" sz="2333" dirty="0">
                    <a:solidFill>
                      <a:srgbClr val="F4FCFE"/>
                    </a:solidFill>
                    <a:latin typeface="UTM Avo Bold"/>
                  </a:rPr>
                  <a:t>. </a:t>
                </a:r>
                <a:r>
                  <a:rPr lang="en-US" sz="2333" dirty="0" err="1">
                    <a:solidFill>
                      <a:srgbClr val="F4FCFE"/>
                    </a:solidFill>
                    <a:latin typeface="UTM Avo Bold"/>
                  </a:rPr>
                  <a:t>Bác</a:t>
                </a:r>
                <a:r>
                  <a:rPr lang="en-US" sz="2333" dirty="0">
                    <a:solidFill>
                      <a:srgbClr val="F4FCFE"/>
                    </a:solidFill>
                    <a:latin typeface="UTM Avo Bold"/>
                  </a:rPr>
                  <a:t> </a:t>
                </a:r>
                <a:r>
                  <a:rPr lang="en-US" sz="2333" dirty="0" err="1">
                    <a:solidFill>
                      <a:srgbClr val="F4FCFE"/>
                    </a:solidFill>
                    <a:latin typeface="UTM Avo Bold"/>
                  </a:rPr>
                  <a:t>giun</a:t>
                </a:r>
                <a:r>
                  <a:rPr lang="en-US" sz="2333" dirty="0">
                    <a:solidFill>
                      <a:srgbClr val="F4FCFE"/>
                    </a:solidFill>
                    <a:latin typeface="UTM Avo Bold"/>
                  </a:rPr>
                  <a:t> </a:t>
                </a:r>
                <a:r>
                  <a:rPr lang="en-US" sz="2333" dirty="0" err="1">
                    <a:solidFill>
                      <a:srgbClr val="F4FCFE"/>
                    </a:solidFill>
                    <a:latin typeface="UTM Avo Bold"/>
                  </a:rPr>
                  <a:t>đất</a:t>
                </a:r>
                <a:r>
                  <a:rPr lang="en-US" sz="2333" dirty="0">
                    <a:solidFill>
                      <a:srgbClr val="F4FCFE"/>
                    </a:solidFill>
                    <a:latin typeface="UTM Avo Bold"/>
                  </a:rPr>
                  <a:t> </a:t>
                </a:r>
                <a:r>
                  <a:rPr lang="en-US" sz="2333" dirty="0" err="1">
                    <a:solidFill>
                      <a:srgbClr val="F4FCFE"/>
                    </a:solidFill>
                    <a:latin typeface="UTM Avo Bold"/>
                  </a:rPr>
                  <a:t>cũng</a:t>
                </a:r>
                <a:r>
                  <a:rPr lang="en-US" sz="2333" dirty="0">
                    <a:solidFill>
                      <a:srgbClr val="F4FCFE"/>
                    </a:solidFill>
                    <a:latin typeface="UTM Avo Bold"/>
                  </a:rPr>
                  <a:t> </a:t>
                </a:r>
                <a:r>
                  <a:rPr lang="en-US" sz="2333" dirty="0" err="1">
                    <a:solidFill>
                      <a:srgbClr val="F4FCFE"/>
                    </a:solidFill>
                    <a:latin typeface="UTM Avo Bold"/>
                  </a:rPr>
                  <a:t>chui</a:t>
                </a:r>
                <a:r>
                  <a:rPr lang="en-US" sz="2333" dirty="0">
                    <a:solidFill>
                      <a:srgbClr val="F4FCFE"/>
                    </a:solidFill>
                    <a:latin typeface="UTM Avo Bold"/>
                  </a:rPr>
                  <a:t> </a:t>
                </a:r>
                <a:r>
                  <a:rPr lang="en-US" sz="2333" dirty="0" err="1">
                    <a:solidFill>
                      <a:srgbClr val="F4FCFE"/>
                    </a:solidFill>
                    <a:latin typeface="UTM Avo Bold"/>
                  </a:rPr>
                  <a:t>ra</a:t>
                </a:r>
                <a:r>
                  <a:rPr lang="en-US" sz="2333" dirty="0">
                    <a:solidFill>
                      <a:srgbClr val="F4FCFE"/>
                    </a:solidFill>
                    <a:latin typeface="UTM Avo Bold"/>
                  </a:rPr>
                  <a:t> </a:t>
                </a:r>
                <a:r>
                  <a:rPr lang="en-US" sz="2333" dirty="0" err="1">
                    <a:solidFill>
                      <a:srgbClr val="F4FCFE"/>
                    </a:solidFill>
                    <a:latin typeface="UTM Avo Bold"/>
                  </a:rPr>
                  <a:t>khỏi</a:t>
                </a:r>
                <a:r>
                  <a:rPr lang="en-US" sz="2333" dirty="0">
                    <a:solidFill>
                      <a:srgbClr val="F4FCFE"/>
                    </a:solidFill>
                    <a:latin typeface="UTM Avo Bold"/>
                  </a:rPr>
                  <a:t> </a:t>
                </a:r>
                <a:r>
                  <a:rPr lang="en-US" sz="2333" dirty="0" err="1">
                    <a:solidFill>
                      <a:srgbClr val="F4FCFE"/>
                    </a:solidFill>
                    <a:latin typeface="UTM Avo Bold"/>
                  </a:rPr>
                  <a:t>phòng</a:t>
                </a:r>
                <a:r>
                  <a:rPr lang="en-US" sz="2333" dirty="0">
                    <a:solidFill>
                      <a:srgbClr val="F4FCFE"/>
                    </a:solidFill>
                    <a:latin typeface="UTM Avo Bold"/>
                  </a:rPr>
                  <a:t> </a:t>
                </a:r>
                <a:r>
                  <a:rPr lang="en-US" sz="2333" dirty="0" err="1">
                    <a:solidFill>
                      <a:srgbClr val="F4FCFE"/>
                    </a:solidFill>
                    <a:latin typeface="UTM Avo Bold"/>
                  </a:rPr>
                  <a:t>lạnh</a:t>
                </a:r>
                <a:r>
                  <a:rPr lang="en-US" sz="2333" dirty="0">
                    <a:solidFill>
                      <a:srgbClr val="F4FCFE"/>
                    </a:solidFill>
                    <a:latin typeface="UTM Avo Bold"/>
                  </a:rPr>
                  <a:t> </a:t>
                </a:r>
                <a:r>
                  <a:rPr lang="en-US" sz="2333" dirty="0" err="1">
                    <a:solidFill>
                      <a:srgbClr val="F4FCFE"/>
                    </a:solidFill>
                    <a:latin typeface="UTM Avo Bold"/>
                  </a:rPr>
                  <a:t>để</a:t>
                </a:r>
                <a:r>
                  <a:rPr lang="en-US" sz="2333" dirty="0">
                    <a:solidFill>
                      <a:srgbClr val="F4FCFE"/>
                    </a:solidFill>
                    <a:latin typeface="UTM Avo Bold"/>
                  </a:rPr>
                  <a:t> </a:t>
                </a:r>
                <a:r>
                  <a:rPr lang="en-US" sz="2333" dirty="0" err="1">
                    <a:solidFill>
                      <a:srgbClr val="F4FCFE"/>
                    </a:solidFill>
                    <a:latin typeface="UTM Avo Bold"/>
                  </a:rPr>
                  <a:t>tận</a:t>
                </a:r>
                <a:r>
                  <a:rPr lang="en-US" sz="2333" dirty="0">
                    <a:solidFill>
                      <a:srgbClr val="F4FCFE"/>
                    </a:solidFill>
                    <a:latin typeface="UTM Avo Bold"/>
                  </a:rPr>
                  <a:t> </a:t>
                </a:r>
                <a:r>
                  <a:rPr lang="en-US" sz="2333" dirty="0" err="1">
                    <a:solidFill>
                      <a:srgbClr val="F4FCFE"/>
                    </a:solidFill>
                    <a:latin typeface="UTM Avo Bold"/>
                  </a:rPr>
                  <a:t>hưởng</a:t>
                </a:r>
                <a:r>
                  <a:rPr lang="en-US" sz="2333" dirty="0">
                    <a:solidFill>
                      <a:srgbClr val="F4FCFE"/>
                    </a:solidFill>
                    <a:latin typeface="UTM Avo Bold"/>
                  </a:rPr>
                  <a:t> </a:t>
                </a:r>
                <a:r>
                  <a:rPr lang="en-US" sz="2333" dirty="0" err="1">
                    <a:solidFill>
                      <a:srgbClr val="F4FCFE"/>
                    </a:solidFill>
                    <a:latin typeface="UTM Avo Bold"/>
                  </a:rPr>
                  <a:t>không</a:t>
                </a:r>
                <a:r>
                  <a:rPr lang="en-US" sz="2333" dirty="0">
                    <a:solidFill>
                      <a:srgbClr val="F4FCFE"/>
                    </a:solidFill>
                    <a:latin typeface="UTM Avo Bold"/>
                  </a:rPr>
                  <a:t> </a:t>
                </a:r>
                <a:r>
                  <a:rPr lang="en-US" sz="2333" dirty="0" err="1">
                    <a:solidFill>
                      <a:srgbClr val="F4FCFE"/>
                    </a:solidFill>
                    <a:latin typeface="UTM Avo Bold"/>
                  </a:rPr>
                  <a:t>khí</a:t>
                </a:r>
                <a:r>
                  <a:rPr lang="en-US" sz="2333" dirty="0">
                    <a:solidFill>
                      <a:srgbClr val="F4FCFE"/>
                    </a:solidFill>
                    <a:latin typeface="UTM Avo Bold"/>
                  </a:rPr>
                  <a:t> </a:t>
                </a:r>
                <a:r>
                  <a:rPr lang="en-US" sz="2333" dirty="0" err="1">
                    <a:solidFill>
                      <a:srgbClr val="F4FCFE"/>
                    </a:solidFill>
                    <a:latin typeface="UTM Avo Bold"/>
                  </a:rPr>
                  <a:t>trong</a:t>
                </a:r>
                <a:r>
                  <a:rPr lang="en-US" sz="2333" dirty="0">
                    <a:solidFill>
                      <a:srgbClr val="F4FCFE"/>
                    </a:solidFill>
                    <a:latin typeface="UTM Avo Bold"/>
                  </a:rPr>
                  <a:t> </a:t>
                </a:r>
                <a:r>
                  <a:rPr lang="en-US" sz="2333" dirty="0" err="1">
                    <a:solidFill>
                      <a:srgbClr val="F4FCFE"/>
                    </a:solidFill>
                    <a:latin typeface="UTM Avo Bold"/>
                  </a:rPr>
                  <a:t>lành</a:t>
                </a:r>
                <a:r>
                  <a:rPr lang="en-US" sz="2333" dirty="0">
                    <a:solidFill>
                      <a:srgbClr val="F4FCFE"/>
                    </a:solidFill>
                    <a:latin typeface="UTM Avo Bold"/>
                  </a:rPr>
                  <a:t>. </a:t>
                </a:r>
                <a:r>
                  <a:rPr lang="en-US" sz="2333" dirty="0" err="1">
                    <a:solidFill>
                      <a:srgbClr val="F4FCFE"/>
                    </a:solidFill>
                    <a:latin typeface="UTM Avo Bold"/>
                  </a:rPr>
                  <a:t>Ngày</a:t>
                </a:r>
                <a:r>
                  <a:rPr lang="en-US" sz="2333" dirty="0">
                    <a:solidFill>
                      <a:srgbClr val="F4FCFE"/>
                    </a:solidFill>
                    <a:latin typeface="UTM Avo Bold"/>
                  </a:rPr>
                  <a:t> </a:t>
                </a:r>
                <a:r>
                  <a:rPr lang="en-US" sz="2333" dirty="0" err="1">
                    <a:solidFill>
                      <a:srgbClr val="F4FCFE"/>
                    </a:solidFill>
                    <a:latin typeface="UTM Avo Bold"/>
                  </a:rPr>
                  <a:t>tháng</a:t>
                </a:r>
                <a:r>
                  <a:rPr lang="en-US" sz="2333" dirty="0">
                    <a:solidFill>
                      <a:srgbClr val="F4FCFE"/>
                    </a:solidFill>
                    <a:latin typeface="UTM Avo Bold"/>
                  </a:rPr>
                  <a:t> qua </a:t>
                </a:r>
                <a:r>
                  <a:rPr lang="en-US" sz="2333" dirty="0" err="1">
                    <a:solidFill>
                      <a:srgbClr val="F4FCFE"/>
                    </a:solidFill>
                    <a:latin typeface="UTM Avo Bold"/>
                  </a:rPr>
                  <a:t>mau</a:t>
                </a:r>
                <a:r>
                  <a:rPr lang="en-US" sz="2333" dirty="0">
                    <a:solidFill>
                      <a:srgbClr val="F4FCFE"/>
                    </a:solidFill>
                    <a:latin typeface="UTM Avo Bold"/>
                  </a:rPr>
                  <a:t>. </a:t>
                </a:r>
                <a:r>
                  <a:rPr lang="en-US" sz="2333" dirty="0" err="1">
                    <a:solidFill>
                      <a:srgbClr val="F4FCFE"/>
                    </a:solidFill>
                    <a:latin typeface="UTM Avo Bold"/>
                  </a:rPr>
                  <a:t>Và</a:t>
                </a:r>
                <a:r>
                  <a:rPr lang="en-US" sz="2333" dirty="0">
                    <a:solidFill>
                      <a:srgbClr val="F4FCFE"/>
                    </a:solidFill>
                    <a:latin typeface="UTM Avo Bold"/>
                  </a:rPr>
                  <a:t> </a:t>
                </a:r>
                <a:r>
                  <a:rPr lang="en-US" sz="2333" dirty="0" err="1">
                    <a:solidFill>
                      <a:srgbClr val="F4FCFE"/>
                    </a:solidFill>
                    <a:latin typeface="UTM Avo Bold"/>
                  </a:rPr>
                  <a:t>buổi</a:t>
                </a:r>
                <a:r>
                  <a:rPr lang="en-US" sz="2333" dirty="0">
                    <a:solidFill>
                      <a:srgbClr val="F4FCFE"/>
                    </a:solidFill>
                    <a:latin typeface="UTM Avo Bold"/>
                  </a:rPr>
                  <a:t> </a:t>
                </a:r>
                <a:r>
                  <a:rPr lang="en-US" sz="2333" dirty="0" err="1">
                    <a:solidFill>
                      <a:srgbClr val="F4FCFE"/>
                    </a:solidFill>
                    <a:latin typeface="UTM Avo Bold"/>
                  </a:rPr>
                  <a:t>sáng</a:t>
                </a:r>
                <a:r>
                  <a:rPr lang="en-US" sz="2333" dirty="0">
                    <a:solidFill>
                      <a:srgbClr val="F4FCFE"/>
                    </a:solidFill>
                    <a:latin typeface="UTM Avo Bold"/>
                  </a:rPr>
                  <a:t> </a:t>
                </a:r>
                <a:r>
                  <a:rPr lang="en-US" sz="2333" dirty="0" err="1">
                    <a:solidFill>
                      <a:srgbClr val="F4FCFE"/>
                    </a:solidFill>
                    <a:latin typeface="UTM Avo Bold"/>
                  </a:rPr>
                  <a:t>Chủ</a:t>
                </a:r>
                <a:r>
                  <a:rPr lang="en-US" sz="2333" dirty="0">
                    <a:solidFill>
                      <a:srgbClr val="F4FCFE"/>
                    </a:solidFill>
                    <a:latin typeface="UTM Avo Bold"/>
                  </a:rPr>
                  <a:t> </a:t>
                </a:r>
                <a:r>
                  <a:rPr lang="en-US" sz="2333" dirty="0" err="1">
                    <a:solidFill>
                      <a:srgbClr val="F4FCFE"/>
                    </a:solidFill>
                    <a:latin typeface="UTM Avo Bold"/>
                  </a:rPr>
                  <a:t>nhật</a:t>
                </a:r>
                <a:r>
                  <a:rPr lang="en-US" sz="2333" dirty="0">
                    <a:solidFill>
                      <a:srgbClr val="F4FCFE"/>
                    </a:solidFill>
                    <a:latin typeface="UTM Avo Bold"/>
                  </a:rPr>
                  <a:t> </a:t>
                </a:r>
                <a:r>
                  <a:rPr lang="en-US" sz="2333" dirty="0" err="1">
                    <a:solidFill>
                      <a:srgbClr val="F4FCFE"/>
                    </a:solidFill>
                    <a:latin typeface="UTM Avo Bold"/>
                  </a:rPr>
                  <a:t>đã</a:t>
                </a:r>
                <a:r>
                  <a:rPr lang="en-US" sz="2333" dirty="0">
                    <a:solidFill>
                      <a:srgbClr val="F4FCFE"/>
                    </a:solidFill>
                    <a:latin typeface="UTM Avo Bold"/>
                  </a:rPr>
                  <a:t> </a:t>
                </a:r>
                <a:r>
                  <a:rPr lang="en-US" sz="2333" dirty="0" err="1">
                    <a:solidFill>
                      <a:srgbClr val="F4FCFE"/>
                    </a:solidFill>
                    <a:latin typeface="UTM Avo Bold"/>
                  </a:rPr>
                  <a:t>tới</a:t>
                </a:r>
                <a:r>
                  <a:rPr lang="en-US" sz="2333" dirty="0">
                    <a:solidFill>
                      <a:srgbClr val="F4FCFE"/>
                    </a:solidFill>
                    <a:latin typeface="UTM Avo Bold"/>
                  </a:rPr>
                  <a:t> .....</a:t>
                </a:r>
              </a:p>
              <a:p>
                <a:pPr algn="r" defTabSz="609630">
                  <a:lnSpc>
                    <a:spcPts val="3033"/>
                  </a:lnSpc>
                </a:pPr>
                <a:r>
                  <a:rPr lang="en-US" sz="2333" dirty="0">
                    <a:solidFill>
                      <a:srgbClr val="F4FCFE"/>
                    </a:solidFill>
                    <a:latin typeface="UTM Avo Bold"/>
                  </a:rPr>
                  <a:t>(Theo </a:t>
                </a:r>
                <a:r>
                  <a:rPr lang="en-US" sz="2333" dirty="0" err="1">
                    <a:solidFill>
                      <a:srgbClr val="F4FCFE"/>
                    </a:solidFill>
                    <a:latin typeface="UTM Avo Bold"/>
                  </a:rPr>
                  <a:t>Trần</a:t>
                </a:r>
                <a:r>
                  <a:rPr lang="en-US" sz="2333" dirty="0">
                    <a:solidFill>
                      <a:srgbClr val="F4FCFE"/>
                    </a:solidFill>
                    <a:latin typeface="UTM Avo Bold"/>
                  </a:rPr>
                  <a:t> </a:t>
                </a:r>
                <a:r>
                  <a:rPr lang="en-US" sz="2333" dirty="0" err="1">
                    <a:solidFill>
                      <a:srgbClr val="F4FCFE"/>
                    </a:solidFill>
                    <a:latin typeface="UTM Avo Bold"/>
                  </a:rPr>
                  <a:t>Đức</a:t>
                </a:r>
                <a:r>
                  <a:rPr lang="en-US" sz="2333" dirty="0">
                    <a:solidFill>
                      <a:srgbClr val="F4FCFE"/>
                    </a:solidFill>
                    <a:latin typeface="UTM Avo Bold"/>
                  </a:rPr>
                  <a:t> </a:t>
                </a:r>
                <a:r>
                  <a:rPr lang="en-US" sz="2333" dirty="0" err="1">
                    <a:solidFill>
                      <a:srgbClr val="F4FCFE"/>
                    </a:solidFill>
                    <a:latin typeface="UTM Avo Bold"/>
                  </a:rPr>
                  <a:t>Tiến</a:t>
                </a:r>
                <a:r>
                  <a:rPr lang="en-US" sz="2333" dirty="0">
                    <a:solidFill>
                      <a:srgbClr val="F4FCFE"/>
                    </a:solidFill>
                    <a:latin typeface="UTM Avo Bold"/>
                  </a:rPr>
                  <a:t>)</a:t>
                </a:r>
              </a:p>
              <a:p>
                <a:pPr algn="just" defTabSz="609630">
                  <a:lnSpc>
                    <a:spcPts val="3033"/>
                  </a:lnSpc>
                </a:pPr>
                <a:r>
                  <a:rPr lang="en-US" sz="2333" dirty="0">
                    <a:solidFill>
                      <a:srgbClr val="F4FCFE"/>
                    </a:solidFill>
                    <a:latin typeface="UTM Avo Bold"/>
                  </a:rPr>
                  <a:t>b.</a:t>
                </a:r>
              </a:p>
              <a:p>
                <a:pPr algn="just" defTabSz="609630">
                  <a:lnSpc>
                    <a:spcPts val="3033"/>
                  </a:lnSpc>
                </a:pPr>
                <a:r>
                  <a:rPr lang="en-US" sz="2333" dirty="0" err="1">
                    <a:solidFill>
                      <a:srgbClr val="F4FCFE"/>
                    </a:solidFill>
                    <a:latin typeface="UTM Avo Bold"/>
                  </a:rPr>
                  <a:t>Cây</a:t>
                </a:r>
                <a:r>
                  <a:rPr lang="en-US" sz="2333" dirty="0">
                    <a:solidFill>
                      <a:srgbClr val="F4FCFE"/>
                    </a:solidFill>
                    <a:latin typeface="UTM Avo Bold"/>
                  </a:rPr>
                  <a:t> </a:t>
                </a:r>
                <a:r>
                  <a:rPr lang="en-US" sz="2333" dirty="0" err="1">
                    <a:solidFill>
                      <a:srgbClr val="F4FCFE"/>
                    </a:solidFill>
                    <a:latin typeface="UTM Avo Bold"/>
                  </a:rPr>
                  <a:t>chẳng</a:t>
                </a:r>
                <a:r>
                  <a:rPr lang="en-US" sz="2333" dirty="0">
                    <a:solidFill>
                      <a:srgbClr val="F4FCFE"/>
                    </a:solidFill>
                    <a:latin typeface="UTM Avo Bold"/>
                  </a:rPr>
                  <a:t> </a:t>
                </a:r>
                <a:r>
                  <a:rPr lang="en-US" sz="2333" dirty="0" err="1">
                    <a:solidFill>
                      <a:srgbClr val="F4FCFE"/>
                    </a:solidFill>
                    <a:latin typeface="UTM Avo Bold"/>
                  </a:rPr>
                  <a:t>mỏi</a:t>
                </a:r>
                <a:r>
                  <a:rPr lang="en-US" sz="2333" dirty="0">
                    <a:solidFill>
                      <a:srgbClr val="F4FCFE"/>
                    </a:solidFill>
                    <a:latin typeface="UTM Avo Bold"/>
                  </a:rPr>
                  <a:t> </a:t>
                </a:r>
                <a:r>
                  <a:rPr lang="en-US" sz="2333" dirty="0" err="1">
                    <a:solidFill>
                      <a:srgbClr val="F4FCFE"/>
                    </a:solidFill>
                    <a:latin typeface="UTM Avo Bold"/>
                  </a:rPr>
                  <a:t>lưng</a:t>
                </a:r>
                <a:endParaRPr lang="en-US" sz="2333" dirty="0">
                  <a:solidFill>
                    <a:srgbClr val="F4FCFE"/>
                  </a:solidFill>
                  <a:latin typeface="UTM Avo Bold"/>
                </a:endParaRPr>
              </a:p>
              <a:p>
                <a:pPr algn="just" defTabSz="609630">
                  <a:lnSpc>
                    <a:spcPts val="3033"/>
                  </a:lnSpc>
                </a:pPr>
                <a:r>
                  <a:rPr lang="en-US" sz="2333" dirty="0" err="1">
                    <a:solidFill>
                      <a:srgbClr val="F4FCFE"/>
                    </a:solidFill>
                    <a:latin typeface="UTM Avo Bold"/>
                  </a:rPr>
                  <a:t>Xếp</a:t>
                </a:r>
                <a:r>
                  <a:rPr lang="en-US" sz="2333" dirty="0">
                    <a:solidFill>
                      <a:srgbClr val="F4FCFE"/>
                    </a:solidFill>
                    <a:latin typeface="UTM Avo Bold"/>
                  </a:rPr>
                  <a:t> </a:t>
                </a:r>
                <a:r>
                  <a:rPr lang="en-US" sz="2333" dirty="0" err="1">
                    <a:solidFill>
                      <a:srgbClr val="F4FCFE"/>
                    </a:solidFill>
                    <a:latin typeface="UTM Avo Bold"/>
                  </a:rPr>
                  <a:t>hàng</a:t>
                </a:r>
                <a:r>
                  <a:rPr lang="en-US" sz="2333" dirty="0">
                    <a:solidFill>
                      <a:srgbClr val="F4FCFE"/>
                    </a:solidFill>
                    <a:latin typeface="UTM Avo Bold"/>
                  </a:rPr>
                  <a:t> </a:t>
                </a:r>
                <a:r>
                  <a:rPr lang="en-US" sz="2333" dirty="0" err="1">
                    <a:solidFill>
                      <a:srgbClr val="F4FCFE"/>
                    </a:solidFill>
                    <a:latin typeface="UTM Avo Bold"/>
                  </a:rPr>
                  <a:t>thẳng</a:t>
                </a:r>
                <a:r>
                  <a:rPr lang="en-US" sz="2333" dirty="0">
                    <a:solidFill>
                      <a:srgbClr val="F4FCFE"/>
                    </a:solidFill>
                    <a:latin typeface="UTM Avo Bold"/>
                  </a:rPr>
                  <a:t> </a:t>
                </a:r>
                <a:r>
                  <a:rPr lang="en-US" sz="2333" dirty="0" err="1">
                    <a:solidFill>
                      <a:srgbClr val="F4FCFE"/>
                    </a:solidFill>
                    <a:latin typeface="UTM Avo Bold"/>
                  </a:rPr>
                  <a:t>tắp</a:t>
                </a:r>
                <a:endParaRPr lang="en-US" sz="2333" dirty="0">
                  <a:solidFill>
                    <a:srgbClr val="F4FCFE"/>
                  </a:solidFill>
                  <a:latin typeface="UTM Avo Bold"/>
                </a:endParaRPr>
              </a:p>
              <a:p>
                <a:pPr algn="just" defTabSz="609630">
                  <a:lnSpc>
                    <a:spcPts val="3033"/>
                  </a:lnSpc>
                </a:pPr>
                <a:r>
                  <a:rPr lang="en-US" sz="2333" dirty="0" err="1">
                    <a:solidFill>
                      <a:srgbClr val="F4FCFE"/>
                    </a:solidFill>
                    <a:latin typeface="UTM Avo Bold"/>
                  </a:rPr>
                  <a:t>Lá</a:t>
                </a:r>
                <a:r>
                  <a:rPr lang="en-US" sz="2333" dirty="0">
                    <a:solidFill>
                      <a:srgbClr val="F4FCFE"/>
                    </a:solidFill>
                    <a:latin typeface="UTM Avo Bold"/>
                  </a:rPr>
                  <a:t> </a:t>
                </a:r>
                <a:r>
                  <a:rPr lang="en-US" sz="2333" dirty="0" err="1">
                    <a:solidFill>
                      <a:srgbClr val="F4FCFE"/>
                    </a:solidFill>
                    <a:latin typeface="UTM Avo Bold"/>
                  </a:rPr>
                  <a:t>vàng</a:t>
                </a:r>
                <a:r>
                  <a:rPr lang="en-US" sz="2333" dirty="0">
                    <a:solidFill>
                      <a:srgbClr val="F4FCFE"/>
                    </a:solidFill>
                    <a:latin typeface="UTM Avo Bold"/>
                  </a:rPr>
                  <a:t> </a:t>
                </a:r>
                <a:r>
                  <a:rPr lang="en-US" sz="2333" dirty="0" err="1">
                    <a:solidFill>
                      <a:srgbClr val="F4FCFE"/>
                    </a:solidFill>
                    <a:latin typeface="UTM Avo Bold"/>
                  </a:rPr>
                  <a:t>ngăn</a:t>
                </a:r>
                <a:r>
                  <a:rPr lang="en-US" sz="2333" dirty="0">
                    <a:solidFill>
                      <a:srgbClr val="F4FCFE"/>
                    </a:solidFill>
                    <a:latin typeface="UTM Avo Bold"/>
                  </a:rPr>
                  <a:t> </a:t>
                </a:r>
                <a:r>
                  <a:rPr lang="en-US" sz="2333" dirty="0" err="1">
                    <a:solidFill>
                      <a:srgbClr val="F4FCFE"/>
                    </a:solidFill>
                    <a:latin typeface="UTM Avo Bold"/>
                  </a:rPr>
                  <a:t>nắp</a:t>
                </a:r>
                <a:endParaRPr lang="en-US" sz="2333" dirty="0">
                  <a:solidFill>
                    <a:srgbClr val="F4FCFE"/>
                  </a:solidFill>
                  <a:latin typeface="UTM Avo Bold"/>
                </a:endParaRPr>
              </a:p>
              <a:p>
                <a:pPr algn="just" defTabSz="609630">
                  <a:lnSpc>
                    <a:spcPts val="3033"/>
                  </a:lnSpc>
                </a:pPr>
                <a:r>
                  <a:rPr lang="en-US" sz="2333" dirty="0" err="1">
                    <a:solidFill>
                      <a:srgbClr val="F4FCFE"/>
                    </a:solidFill>
                    <a:latin typeface="UTM Avo Bold"/>
                  </a:rPr>
                  <a:t>Rơi</a:t>
                </a:r>
                <a:r>
                  <a:rPr lang="en-US" sz="2333" dirty="0">
                    <a:solidFill>
                      <a:srgbClr val="F4FCFE"/>
                    </a:solidFill>
                    <a:latin typeface="UTM Avo Bold"/>
                  </a:rPr>
                  <a:t> </a:t>
                </a:r>
                <a:r>
                  <a:rPr lang="en-US" sz="2333" dirty="0" err="1">
                    <a:solidFill>
                      <a:srgbClr val="F4FCFE"/>
                    </a:solidFill>
                    <a:latin typeface="UTM Avo Bold"/>
                  </a:rPr>
                  <a:t>xuống</a:t>
                </a:r>
                <a:r>
                  <a:rPr lang="en-US" sz="2333" dirty="0">
                    <a:solidFill>
                      <a:srgbClr val="F4FCFE"/>
                    </a:solidFill>
                    <a:latin typeface="UTM Avo Bold"/>
                  </a:rPr>
                  <a:t> </a:t>
                </a:r>
                <a:r>
                  <a:rPr lang="en-US" sz="2333" dirty="0" err="1">
                    <a:solidFill>
                      <a:srgbClr val="F4FCFE"/>
                    </a:solidFill>
                    <a:latin typeface="UTM Avo Bold"/>
                  </a:rPr>
                  <a:t>nhẹ</a:t>
                </a:r>
                <a:r>
                  <a:rPr lang="en-US" sz="2333" dirty="0">
                    <a:solidFill>
                      <a:srgbClr val="F4FCFE"/>
                    </a:solidFill>
                    <a:latin typeface="UTM Avo Bold"/>
                  </a:rPr>
                  <a:t> </a:t>
                </a:r>
                <a:r>
                  <a:rPr lang="en-US" sz="2333" dirty="0" err="1">
                    <a:solidFill>
                      <a:srgbClr val="F4FCFE"/>
                    </a:solidFill>
                    <a:latin typeface="UTM Avo Bold"/>
                  </a:rPr>
                  <a:t>nhàng</a:t>
                </a:r>
                <a:r>
                  <a:rPr lang="en-US" sz="2333" dirty="0">
                    <a:solidFill>
                      <a:srgbClr val="F4FCFE"/>
                    </a:solidFill>
                    <a:latin typeface="UTM Avo Bold"/>
                  </a:rPr>
                  <a:t>.</a:t>
                </a:r>
              </a:p>
            </p:txBody>
          </p:sp>
        </p:grpSp>
        <p:sp>
          <p:nvSpPr>
            <p:cNvPr id="34" name="TextBox 34"/>
            <p:cNvSpPr txBox="1"/>
            <p:nvPr/>
          </p:nvSpPr>
          <p:spPr>
            <a:xfrm>
              <a:off x="8205632" y="7119496"/>
              <a:ext cx="8975654" cy="2843279"/>
            </a:xfrm>
            <a:prstGeom prst="rect">
              <a:avLst/>
            </a:prstGeom>
          </p:spPr>
          <p:txBody>
            <a:bodyPr lIns="0" tIns="0" rIns="0" bIns="0" rtlCol="0" anchor="t">
              <a:spAutoFit/>
            </a:bodyPr>
            <a:lstStyle/>
            <a:p>
              <a:pPr algn="just" defTabSz="609630">
                <a:lnSpc>
                  <a:spcPts val="3033"/>
                </a:lnSpc>
              </a:pPr>
              <a:r>
                <a:rPr lang="en-US" sz="2333" dirty="0" err="1">
                  <a:solidFill>
                    <a:srgbClr val="F4FCFE"/>
                  </a:solidFill>
                  <a:latin typeface="UTM Avo Bold"/>
                </a:rPr>
                <a:t>Bạn</a:t>
              </a:r>
              <a:r>
                <a:rPr lang="en-US" sz="2333" dirty="0">
                  <a:solidFill>
                    <a:srgbClr val="F4FCFE"/>
                  </a:solidFill>
                  <a:latin typeface="UTM Avo Bold"/>
                </a:rPr>
                <a:t> </a:t>
              </a:r>
              <a:r>
                <a:rPr lang="en-US" sz="2333" dirty="0" err="1">
                  <a:solidFill>
                    <a:srgbClr val="F4FCFE"/>
                  </a:solidFill>
                  <a:latin typeface="UTM Avo Bold"/>
                </a:rPr>
                <a:t>gió</a:t>
              </a:r>
              <a:r>
                <a:rPr lang="en-US" sz="2333" dirty="0">
                  <a:solidFill>
                    <a:srgbClr val="F4FCFE"/>
                  </a:solidFill>
                  <a:latin typeface="UTM Avo Bold"/>
                </a:rPr>
                <a:t> </a:t>
              </a:r>
              <a:r>
                <a:rPr lang="en-US" sz="2333" dirty="0" err="1">
                  <a:solidFill>
                    <a:srgbClr val="F4FCFE"/>
                  </a:solidFill>
                  <a:latin typeface="UTM Avo Bold"/>
                </a:rPr>
                <a:t>lang</a:t>
              </a:r>
              <a:r>
                <a:rPr lang="en-US" sz="2333" dirty="0">
                  <a:solidFill>
                    <a:srgbClr val="F4FCFE"/>
                  </a:solidFill>
                  <a:latin typeface="UTM Avo Bold"/>
                </a:rPr>
                <a:t> thang</a:t>
              </a:r>
            </a:p>
            <a:p>
              <a:pPr algn="just" defTabSz="609630">
                <a:lnSpc>
                  <a:spcPts val="3033"/>
                </a:lnSpc>
              </a:pPr>
              <a:r>
                <a:rPr lang="en-US" sz="2333" dirty="0" err="1">
                  <a:solidFill>
                    <a:srgbClr val="F4FCFE"/>
                  </a:solidFill>
                  <a:latin typeface="UTM Avo Bold"/>
                </a:rPr>
                <a:t>Cù</a:t>
              </a:r>
              <a:r>
                <a:rPr lang="en-US" sz="2333" dirty="0">
                  <a:solidFill>
                    <a:srgbClr val="F4FCFE"/>
                  </a:solidFill>
                  <a:latin typeface="UTM Avo Bold"/>
                </a:rPr>
                <a:t> </a:t>
              </a:r>
              <a:r>
                <a:rPr lang="en-US" sz="2333" dirty="0" err="1">
                  <a:solidFill>
                    <a:srgbClr val="F4FCFE"/>
                  </a:solidFill>
                  <a:latin typeface="UTM Avo Bold"/>
                </a:rPr>
                <a:t>cây</a:t>
              </a:r>
              <a:r>
                <a:rPr lang="en-US" sz="2333" dirty="0">
                  <a:solidFill>
                    <a:srgbClr val="F4FCFE"/>
                  </a:solidFill>
                  <a:latin typeface="UTM Avo Bold"/>
                </a:rPr>
                <a:t> </a:t>
              </a:r>
              <a:r>
                <a:rPr lang="en-US" sz="2333" dirty="0" err="1">
                  <a:solidFill>
                    <a:srgbClr val="F4FCFE"/>
                  </a:solidFill>
                  <a:latin typeface="UTM Avo Bold"/>
                </a:rPr>
                <a:t>cười</a:t>
              </a:r>
              <a:r>
                <a:rPr lang="en-US" sz="2333" dirty="0">
                  <a:solidFill>
                    <a:srgbClr val="F4FCFE"/>
                  </a:solidFill>
                  <a:latin typeface="UTM Avo Bold"/>
                </a:rPr>
                <a:t> </a:t>
              </a:r>
              <a:r>
                <a:rPr lang="en-US" sz="2333" dirty="0" err="1">
                  <a:solidFill>
                    <a:srgbClr val="F4FCFE"/>
                  </a:solidFill>
                  <a:latin typeface="UTM Avo Bold"/>
                </a:rPr>
                <a:t>suốt</a:t>
              </a:r>
              <a:endParaRPr lang="en-US" sz="2333" dirty="0">
                <a:solidFill>
                  <a:srgbClr val="F4FCFE"/>
                </a:solidFill>
                <a:latin typeface="UTM Avo Bold"/>
              </a:endParaRPr>
            </a:p>
            <a:p>
              <a:pPr algn="just" defTabSz="609630">
                <a:lnSpc>
                  <a:spcPts val="3033"/>
                </a:lnSpc>
              </a:pPr>
              <a:r>
                <a:rPr lang="en-US" sz="2333" dirty="0" err="1">
                  <a:solidFill>
                    <a:srgbClr val="F4FCFE"/>
                  </a:solidFill>
                  <a:latin typeface="UTM Avo Bold"/>
                </a:rPr>
                <a:t>Chồi</a:t>
              </a:r>
              <a:r>
                <a:rPr lang="en-US" sz="2333" dirty="0">
                  <a:solidFill>
                    <a:srgbClr val="F4FCFE"/>
                  </a:solidFill>
                  <a:latin typeface="UTM Avo Bold"/>
                </a:rPr>
                <a:t> non </a:t>
              </a:r>
              <a:r>
                <a:rPr lang="en-US" sz="2333" dirty="0" err="1">
                  <a:solidFill>
                    <a:srgbClr val="F4FCFE"/>
                  </a:solidFill>
                  <a:latin typeface="UTM Avo Bold"/>
                </a:rPr>
                <a:t>xanh</a:t>
              </a:r>
              <a:r>
                <a:rPr lang="en-US" sz="2333" dirty="0">
                  <a:solidFill>
                    <a:srgbClr val="F4FCFE"/>
                  </a:solidFill>
                  <a:latin typeface="UTM Avo Bold"/>
                </a:rPr>
                <a:t> </a:t>
              </a:r>
              <a:r>
                <a:rPr lang="en-US" sz="2333" dirty="0" err="1">
                  <a:solidFill>
                    <a:srgbClr val="F4FCFE"/>
                  </a:solidFill>
                  <a:latin typeface="UTM Avo Bold"/>
                </a:rPr>
                <a:t>mướt</a:t>
              </a:r>
              <a:endParaRPr lang="en-US" sz="2333" dirty="0">
                <a:solidFill>
                  <a:srgbClr val="F4FCFE"/>
                </a:solidFill>
                <a:latin typeface="UTM Avo Bold"/>
              </a:endParaRPr>
            </a:p>
            <a:p>
              <a:pPr algn="just" defTabSz="609630">
                <a:lnSpc>
                  <a:spcPts val="3033"/>
                </a:lnSpc>
              </a:pPr>
              <a:r>
                <a:rPr lang="en-US" sz="2333" dirty="0" err="1">
                  <a:solidFill>
                    <a:srgbClr val="F4FCFE"/>
                  </a:solidFill>
                  <a:latin typeface="UTM Avo Bold"/>
                </a:rPr>
                <a:t>Làm</a:t>
              </a:r>
              <a:r>
                <a:rPr lang="en-US" sz="2333" dirty="0">
                  <a:solidFill>
                    <a:srgbClr val="F4FCFE"/>
                  </a:solidFill>
                  <a:latin typeface="UTM Avo Bold"/>
                </a:rPr>
                <a:t> </a:t>
              </a:r>
              <a:r>
                <a:rPr lang="en-US" sz="2333" dirty="0" err="1">
                  <a:solidFill>
                    <a:srgbClr val="F4FCFE"/>
                  </a:solidFill>
                  <a:latin typeface="UTM Avo Bold"/>
                </a:rPr>
                <a:t>dáng</a:t>
              </a:r>
              <a:r>
                <a:rPr lang="en-US" sz="2333" dirty="0">
                  <a:solidFill>
                    <a:srgbClr val="F4FCFE"/>
                  </a:solidFill>
                  <a:latin typeface="UTM Avo Bold"/>
                </a:rPr>
                <a:t> </a:t>
              </a:r>
              <a:r>
                <a:rPr lang="en-US" sz="2333" dirty="0" err="1">
                  <a:solidFill>
                    <a:srgbClr val="F4FCFE"/>
                  </a:solidFill>
                  <a:latin typeface="UTM Avo Bold"/>
                </a:rPr>
                <a:t>đung</a:t>
              </a:r>
              <a:r>
                <a:rPr lang="en-US" sz="2333" dirty="0">
                  <a:solidFill>
                    <a:srgbClr val="F4FCFE"/>
                  </a:solidFill>
                  <a:latin typeface="UTM Avo Bold"/>
                </a:rPr>
                <a:t> </a:t>
              </a:r>
              <a:r>
                <a:rPr lang="en-US" sz="2333" dirty="0" err="1">
                  <a:solidFill>
                    <a:srgbClr val="F4FCFE"/>
                  </a:solidFill>
                  <a:latin typeface="UTM Avo Bold"/>
                </a:rPr>
                <a:t>đưa</a:t>
              </a:r>
              <a:r>
                <a:rPr lang="en-US" sz="2333" dirty="0">
                  <a:solidFill>
                    <a:srgbClr val="F4FCFE"/>
                  </a:solidFill>
                  <a:latin typeface="UTM Avo Bold"/>
                </a:rPr>
                <a:t>.</a:t>
              </a:r>
            </a:p>
            <a:p>
              <a:pPr algn="ctr" defTabSz="609630">
                <a:lnSpc>
                  <a:spcPts val="3033"/>
                </a:lnSpc>
              </a:pPr>
              <a:r>
                <a:rPr lang="en-US" sz="2333" dirty="0">
                  <a:solidFill>
                    <a:srgbClr val="F4FCFE"/>
                  </a:solidFill>
                  <a:latin typeface="UTM Avo Bold"/>
                </a:rPr>
                <a:t>(</a:t>
              </a:r>
              <a:r>
                <a:rPr lang="en-US" sz="2333" dirty="0" err="1">
                  <a:solidFill>
                    <a:srgbClr val="F4FCFE"/>
                  </a:solidFill>
                  <a:latin typeface="UTM Avo Bold"/>
                </a:rPr>
                <a:t>Huỳnh</a:t>
              </a:r>
              <a:r>
                <a:rPr lang="en-US" sz="2333" dirty="0">
                  <a:solidFill>
                    <a:srgbClr val="F4FCFE"/>
                  </a:solidFill>
                  <a:latin typeface="UTM Avo Bold"/>
                </a:rPr>
                <a:t> Mai </a:t>
              </a:r>
              <a:r>
                <a:rPr lang="en-US" sz="2333" dirty="0" err="1">
                  <a:solidFill>
                    <a:srgbClr val="F4FCFE"/>
                  </a:solidFill>
                  <a:latin typeface="UTM Avo Bold"/>
                </a:rPr>
                <a:t>Liên</a:t>
              </a:r>
              <a:r>
                <a:rPr lang="en-US" sz="2333" dirty="0">
                  <a:solidFill>
                    <a:srgbClr val="F4FCFE"/>
                  </a:solidFill>
                  <a:latin typeface="UTM Avo Bold"/>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aphicFrame>
        <p:nvGraphicFramePr>
          <p:cNvPr id="22" name="Table 22"/>
          <p:cNvGraphicFramePr>
            <a:graphicFrameLocks noGrp="1"/>
          </p:cNvGraphicFramePr>
          <p:nvPr/>
        </p:nvGraphicFramePr>
        <p:xfrm>
          <a:off x="74016" y="2066284"/>
          <a:ext cx="12043968" cy="4105917"/>
        </p:xfrm>
        <a:graphic>
          <a:graphicData uri="http://schemas.openxmlformats.org/drawingml/2006/table">
            <a:tbl>
              <a:tblPr/>
              <a:tblGrid>
                <a:gridCol w="2687543">
                  <a:extLst>
                    <a:ext uri="{9D8B030D-6E8A-4147-A177-3AD203B41FA5}">
                      <a16:colId xmlns:a16="http://schemas.microsoft.com/office/drawing/2014/main" val="20000"/>
                    </a:ext>
                  </a:extLst>
                </a:gridCol>
                <a:gridCol w="1181061">
                  <a:extLst>
                    <a:ext uri="{9D8B030D-6E8A-4147-A177-3AD203B41FA5}">
                      <a16:colId xmlns:a16="http://schemas.microsoft.com/office/drawing/2014/main" val="20001"/>
                    </a:ext>
                  </a:extLst>
                </a:gridCol>
                <a:gridCol w="1362561">
                  <a:extLst>
                    <a:ext uri="{9D8B030D-6E8A-4147-A177-3AD203B41FA5}">
                      <a16:colId xmlns:a16="http://schemas.microsoft.com/office/drawing/2014/main" val="20002"/>
                    </a:ext>
                  </a:extLst>
                </a:gridCol>
                <a:gridCol w="1362561">
                  <a:extLst>
                    <a:ext uri="{9D8B030D-6E8A-4147-A177-3AD203B41FA5}">
                      <a16:colId xmlns:a16="http://schemas.microsoft.com/office/drawing/2014/main" val="20003"/>
                    </a:ext>
                  </a:extLst>
                </a:gridCol>
                <a:gridCol w="1362561">
                  <a:extLst>
                    <a:ext uri="{9D8B030D-6E8A-4147-A177-3AD203B41FA5}">
                      <a16:colId xmlns:a16="http://schemas.microsoft.com/office/drawing/2014/main" val="20004"/>
                    </a:ext>
                  </a:extLst>
                </a:gridCol>
                <a:gridCol w="1362561">
                  <a:extLst>
                    <a:ext uri="{9D8B030D-6E8A-4147-A177-3AD203B41FA5}">
                      <a16:colId xmlns:a16="http://schemas.microsoft.com/office/drawing/2014/main" val="20005"/>
                    </a:ext>
                  </a:extLst>
                </a:gridCol>
                <a:gridCol w="1362561">
                  <a:extLst>
                    <a:ext uri="{9D8B030D-6E8A-4147-A177-3AD203B41FA5}">
                      <a16:colId xmlns:a16="http://schemas.microsoft.com/office/drawing/2014/main" val="20006"/>
                    </a:ext>
                  </a:extLst>
                </a:gridCol>
                <a:gridCol w="1362561">
                  <a:extLst>
                    <a:ext uri="{9D8B030D-6E8A-4147-A177-3AD203B41FA5}">
                      <a16:colId xmlns:a16="http://schemas.microsoft.com/office/drawing/2014/main" val="20007"/>
                    </a:ext>
                  </a:extLst>
                </a:gridCol>
              </a:tblGrid>
              <a:tr h="1879997">
                <a:tc>
                  <a:txBody>
                    <a:bodyPr/>
                    <a:lstStyle/>
                    <a:p>
                      <a:pPr algn="ctr">
                        <a:lnSpc>
                          <a:spcPts val="5599"/>
                        </a:lnSpc>
                        <a:defRPr/>
                      </a:pPr>
                      <a:r>
                        <a:rPr lang="en-US" sz="2700">
                          <a:solidFill>
                            <a:srgbClr val="F4FCFE"/>
                          </a:solidFill>
                          <a:latin typeface="UTM Avo Bold"/>
                        </a:rPr>
                        <a:t>Sự vật, hiện tượng được nhân hóa</a:t>
                      </a: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tc>
                  <a:txBody>
                    <a:bodyPr/>
                    <a:lstStyle/>
                    <a:p>
                      <a:pPr algn="ctr">
                        <a:lnSpc>
                          <a:spcPts val="5599"/>
                        </a:lnSpc>
                        <a:defRPr/>
                      </a:pPr>
                      <a:endParaRPr lang="en-US" sz="70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DACC4"/>
                    </a:solidFill>
                  </a:tcPr>
                </a:tc>
                <a:extLst>
                  <a:ext uri="{0D108BD9-81ED-4DB2-BD59-A6C34878D82A}">
                    <a16:rowId xmlns:a16="http://schemas.microsoft.com/office/drawing/2014/main" val="10000"/>
                  </a:ext>
                </a:extLst>
              </a:tr>
              <a:tr h="2225919">
                <a:tc>
                  <a:txBody>
                    <a:bodyPr/>
                    <a:lstStyle/>
                    <a:p>
                      <a:pPr algn="ctr">
                        <a:lnSpc>
                          <a:spcPts val="5599"/>
                        </a:lnSpc>
                        <a:defRPr/>
                      </a:pPr>
                      <a:r>
                        <a:rPr lang="en-US" sz="2700" dirty="0" err="1">
                          <a:solidFill>
                            <a:srgbClr val="4DACC4"/>
                          </a:solidFill>
                          <a:latin typeface="UTM Avo Bold"/>
                        </a:rPr>
                        <a:t>Nhân</a:t>
                      </a:r>
                      <a:r>
                        <a:rPr lang="en-US" sz="2700" baseline="0" dirty="0">
                          <a:solidFill>
                            <a:srgbClr val="4DACC4"/>
                          </a:solidFill>
                          <a:latin typeface="UTM Avo Bold"/>
                        </a:rPr>
                        <a:t> </a:t>
                      </a:r>
                      <a:r>
                        <a:rPr lang="en-US" sz="2700" baseline="0" dirty="0" err="1">
                          <a:solidFill>
                            <a:srgbClr val="4DACC4"/>
                          </a:solidFill>
                          <a:latin typeface="UTM Avo Bold"/>
                        </a:rPr>
                        <a:t>hóa</a:t>
                      </a:r>
                      <a:r>
                        <a:rPr lang="en-US" sz="2700" baseline="0" dirty="0">
                          <a:solidFill>
                            <a:srgbClr val="4DACC4"/>
                          </a:solidFill>
                          <a:latin typeface="UTM Avo Bold"/>
                        </a:rPr>
                        <a:t> </a:t>
                      </a:r>
                      <a:r>
                        <a:rPr lang="en-US" sz="2700" baseline="0" dirty="0" err="1">
                          <a:solidFill>
                            <a:srgbClr val="4DACC4"/>
                          </a:solidFill>
                          <a:latin typeface="UTM Avo Bold"/>
                        </a:rPr>
                        <a:t>bằng</a:t>
                      </a:r>
                      <a:r>
                        <a:rPr lang="en-US" sz="2700" baseline="0" dirty="0">
                          <a:solidFill>
                            <a:srgbClr val="4DACC4"/>
                          </a:solidFill>
                          <a:latin typeface="UTM Avo Bold"/>
                        </a:rPr>
                        <a:t> </a:t>
                      </a:r>
                      <a:r>
                        <a:rPr lang="en-US" sz="2700" baseline="0" dirty="0" err="1">
                          <a:solidFill>
                            <a:srgbClr val="4DACC4"/>
                          </a:solidFill>
                          <a:latin typeface="UTM Avo Bold"/>
                        </a:rPr>
                        <a:t>cách</a:t>
                      </a:r>
                      <a:r>
                        <a:rPr lang="en-US" sz="2700" baseline="0" dirty="0">
                          <a:solidFill>
                            <a:srgbClr val="4DACC4"/>
                          </a:solidFill>
                          <a:latin typeface="UTM Avo Bold"/>
                        </a:rPr>
                        <a:t> </a:t>
                      </a:r>
                      <a:r>
                        <a:rPr lang="en-US" sz="2700" baseline="0" dirty="0" err="1">
                          <a:solidFill>
                            <a:srgbClr val="4DACC4"/>
                          </a:solidFill>
                          <a:latin typeface="UTM Avo Bold"/>
                        </a:rPr>
                        <a:t>g</a:t>
                      </a:r>
                      <a:r>
                        <a:rPr lang="en-US" sz="2700" dirty="0" err="1">
                          <a:solidFill>
                            <a:srgbClr val="4DACC4"/>
                          </a:solidFill>
                          <a:latin typeface="UTM Avo Bold"/>
                        </a:rPr>
                        <a:t>ọi</a:t>
                      </a:r>
                      <a:r>
                        <a:rPr lang="en-US" sz="2700" dirty="0">
                          <a:solidFill>
                            <a:srgbClr val="4DACC4"/>
                          </a:solidFill>
                          <a:latin typeface="UTM Avo Bold"/>
                        </a:rPr>
                        <a:t>/ </a:t>
                      </a:r>
                      <a:r>
                        <a:rPr lang="en-US" sz="2700" dirty="0" err="1">
                          <a:solidFill>
                            <a:srgbClr val="4DACC4"/>
                          </a:solidFill>
                          <a:latin typeface="UTM Avo Bold"/>
                        </a:rPr>
                        <a:t>tả</a:t>
                      </a: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tc>
                  <a:txBody>
                    <a:bodyPr/>
                    <a:lstStyle/>
                    <a:p>
                      <a:pPr algn="ctr">
                        <a:lnSpc>
                          <a:spcPts val="5599"/>
                        </a:lnSpc>
                        <a:defRPr/>
                      </a:pPr>
                      <a:endParaRPr lang="en-US" sz="700" dirty="0"/>
                    </a:p>
                  </a:txBody>
                  <a:tcPr marL="127000" marR="127000" marT="127000" marB="1270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0F2FB"/>
                    </a:solidFill>
                  </a:tcPr>
                </a:tc>
                <a:extLst>
                  <a:ext uri="{0D108BD9-81ED-4DB2-BD59-A6C34878D82A}">
                    <a16:rowId xmlns:a16="http://schemas.microsoft.com/office/drawing/2014/main" val="10001"/>
                  </a:ext>
                </a:extLst>
              </a:tr>
            </a:tbl>
          </a:graphicData>
        </a:graphic>
      </p:graphicFrame>
      <p:sp>
        <p:nvSpPr>
          <p:cNvPr id="23" name="TextBox 23"/>
          <p:cNvSpPr txBox="1"/>
          <p:nvPr/>
        </p:nvSpPr>
        <p:spPr>
          <a:xfrm>
            <a:off x="2791998" y="2623326"/>
            <a:ext cx="1060958" cy="491481"/>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dế</a:t>
            </a:r>
            <a:endParaRPr lang="en-US" sz="3000" spc="59" dirty="0">
              <a:solidFill>
                <a:srgbClr val="FFD25E"/>
              </a:solidFill>
              <a:latin typeface="UTM Avo Bold"/>
            </a:endParaRPr>
          </a:p>
        </p:txBody>
      </p:sp>
      <p:sp>
        <p:nvSpPr>
          <p:cNvPr id="24" name="TextBox 24"/>
          <p:cNvSpPr txBox="1"/>
          <p:nvPr/>
        </p:nvSpPr>
        <p:spPr>
          <a:xfrm>
            <a:off x="4048193" y="2632612"/>
            <a:ext cx="1060958" cy="491481"/>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cóc</a:t>
            </a:r>
            <a:endParaRPr lang="en-US" sz="3000" spc="59" dirty="0">
              <a:solidFill>
                <a:srgbClr val="FFD25E"/>
              </a:solidFill>
              <a:latin typeface="UTM Avo Bold"/>
            </a:endParaRPr>
          </a:p>
        </p:txBody>
      </p:sp>
      <p:sp>
        <p:nvSpPr>
          <p:cNvPr id="25" name="TextBox 25"/>
          <p:cNvSpPr txBox="1"/>
          <p:nvPr/>
        </p:nvSpPr>
        <p:spPr>
          <a:xfrm>
            <a:off x="5416647" y="2428236"/>
            <a:ext cx="1172861" cy="1030090"/>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giun</a:t>
            </a:r>
            <a:r>
              <a:rPr lang="en-US" sz="3000" spc="59" dirty="0">
                <a:solidFill>
                  <a:srgbClr val="FFD25E"/>
                </a:solidFill>
                <a:latin typeface="UTM Avo Bold"/>
              </a:rPr>
              <a:t> </a:t>
            </a:r>
            <a:r>
              <a:rPr lang="en-US" sz="3000" spc="59" dirty="0" err="1">
                <a:solidFill>
                  <a:srgbClr val="FFD25E"/>
                </a:solidFill>
                <a:latin typeface="UTM Avo Bold"/>
              </a:rPr>
              <a:t>đất</a:t>
            </a:r>
            <a:endParaRPr lang="en-US" sz="3000" spc="59" dirty="0">
              <a:solidFill>
                <a:srgbClr val="FFD25E"/>
              </a:solidFill>
              <a:latin typeface="UTM Avo Bold"/>
            </a:endParaRPr>
          </a:p>
        </p:txBody>
      </p:sp>
      <p:sp>
        <p:nvSpPr>
          <p:cNvPr id="26" name="TextBox 26"/>
          <p:cNvSpPr txBox="1"/>
          <p:nvPr/>
        </p:nvSpPr>
        <p:spPr>
          <a:xfrm>
            <a:off x="6785914" y="2623326"/>
            <a:ext cx="1156875" cy="491481"/>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cây</a:t>
            </a:r>
            <a:endParaRPr lang="en-US" sz="3000" spc="59" dirty="0">
              <a:solidFill>
                <a:srgbClr val="FFD25E"/>
              </a:solidFill>
              <a:latin typeface="UTM Avo Bold"/>
            </a:endParaRPr>
          </a:p>
        </p:txBody>
      </p:sp>
      <p:sp>
        <p:nvSpPr>
          <p:cNvPr id="27" name="TextBox 27"/>
          <p:cNvSpPr txBox="1"/>
          <p:nvPr/>
        </p:nvSpPr>
        <p:spPr>
          <a:xfrm>
            <a:off x="8039078" y="2336210"/>
            <a:ext cx="1268777" cy="1030090"/>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lá</a:t>
            </a:r>
            <a:r>
              <a:rPr lang="en-US" sz="3000" spc="59" dirty="0">
                <a:solidFill>
                  <a:srgbClr val="FFD25E"/>
                </a:solidFill>
                <a:latin typeface="UTM Avo Bold"/>
              </a:rPr>
              <a:t> </a:t>
            </a:r>
            <a:r>
              <a:rPr lang="en-US" sz="3000" spc="59" dirty="0" err="1">
                <a:solidFill>
                  <a:srgbClr val="FFD25E"/>
                </a:solidFill>
                <a:latin typeface="UTM Avo Bold"/>
              </a:rPr>
              <a:t>vàng</a:t>
            </a:r>
            <a:endParaRPr lang="en-US" sz="3000" spc="59" dirty="0">
              <a:solidFill>
                <a:srgbClr val="FFD25E"/>
              </a:solidFill>
              <a:latin typeface="UTM Avo Bold"/>
            </a:endParaRPr>
          </a:p>
        </p:txBody>
      </p:sp>
      <p:sp>
        <p:nvSpPr>
          <p:cNvPr id="28" name="TextBox 28"/>
          <p:cNvSpPr txBox="1"/>
          <p:nvPr/>
        </p:nvSpPr>
        <p:spPr>
          <a:xfrm>
            <a:off x="9602939" y="2602910"/>
            <a:ext cx="1012999" cy="491481"/>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gió</a:t>
            </a:r>
            <a:endParaRPr lang="en-US" sz="3000" spc="59" dirty="0">
              <a:solidFill>
                <a:srgbClr val="FFD25E"/>
              </a:solidFill>
              <a:latin typeface="UTM Avo Bold"/>
            </a:endParaRPr>
          </a:p>
        </p:txBody>
      </p:sp>
      <p:sp>
        <p:nvSpPr>
          <p:cNvPr id="29" name="TextBox 29"/>
          <p:cNvSpPr txBox="1"/>
          <p:nvPr/>
        </p:nvSpPr>
        <p:spPr>
          <a:xfrm>
            <a:off x="10817119" y="2443537"/>
            <a:ext cx="1134219" cy="1030090"/>
          </a:xfrm>
          <a:prstGeom prst="rect">
            <a:avLst/>
          </a:prstGeom>
        </p:spPr>
        <p:txBody>
          <a:bodyPr lIns="0" tIns="0" rIns="0" bIns="0" rtlCol="0" anchor="t">
            <a:spAutoFit/>
          </a:bodyPr>
          <a:lstStyle/>
          <a:p>
            <a:pPr algn="ctr" defTabSz="609630">
              <a:lnSpc>
                <a:spcPts val="4200"/>
              </a:lnSpc>
            </a:pPr>
            <a:r>
              <a:rPr lang="en-US" sz="3000" spc="59" dirty="0" err="1">
                <a:solidFill>
                  <a:srgbClr val="FFD25E"/>
                </a:solidFill>
                <a:latin typeface="UTM Avo Bold"/>
              </a:rPr>
              <a:t>chồi</a:t>
            </a:r>
            <a:r>
              <a:rPr lang="en-US" sz="3000" spc="59" dirty="0">
                <a:solidFill>
                  <a:srgbClr val="FFD25E"/>
                </a:solidFill>
                <a:latin typeface="UTM Avo Bold"/>
              </a:rPr>
              <a:t> non</a:t>
            </a:r>
          </a:p>
        </p:txBody>
      </p:sp>
      <p:sp>
        <p:nvSpPr>
          <p:cNvPr id="30" name="TextBox 30"/>
          <p:cNvSpPr txBox="1"/>
          <p:nvPr/>
        </p:nvSpPr>
        <p:spPr>
          <a:xfrm>
            <a:off x="2817454" y="4810558"/>
            <a:ext cx="1060958" cy="433708"/>
          </a:xfrm>
          <a:prstGeom prst="rect">
            <a:avLst/>
          </a:prstGeom>
        </p:spPr>
        <p:txBody>
          <a:bodyPr lIns="0" tIns="0" rIns="0" bIns="0" rtlCol="0" anchor="t">
            <a:spAutoFit/>
          </a:bodyPr>
          <a:lstStyle/>
          <a:p>
            <a:pPr algn="ctr" defTabSz="609630">
              <a:lnSpc>
                <a:spcPts val="3733"/>
              </a:lnSpc>
            </a:pPr>
            <a:r>
              <a:rPr lang="en-US" sz="2666" spc="53" dirty="0" err="1">
                <a:solidFill>
                  <a:srgbClr val="FF8080"/>
                </a:solidFill>
                <a:latin typeface="UTM Avo Bold"/>
              </a:rPr>
              <a:t>anh</a:t>
            </a:r>
            <a:endParaRPr lang="en-US" sz="2666" spc="53" dirty="0">
              <a:solidFill>
                <a:srgbClr val="FF8080"/>
              </a:solidFill>
              <a:latin typeface="UTM Avo Bold"/>
            </a:endParaRPr>
          </a:p>
        </p:txBody>
      </p:sp>
      <p:sp>
        <p:nvSpPr>
          <p:cNvPr id="31" name="TextBox 31"/>
          <p:cNvSpPr txBox="1"/>
          <p:nvPr/>
        </p:nvSpPr>
        <p:spPr>
          <a:xfrm>
            <a:off x="4077612" y="4573067"/>
            <a:ext cx="1060958" cy="908197"/>
          </a:xfrm>
          <a:prstGeom prst="rect">
            <a:avLst/>
          </a:prstGeom>
        </p:spPr>
        <p:txBody>
          <a:bodyPr lIns="0" tIns="0" rIns="0" bIns="0" rtlCol="0" anchor="t">
            <a:spAutoFit/>
          </a:bodyPr>
          <a:lstStyle/>
          <a:p>
            <a:pPr algn="ctr" defTabSz="609630">
              <a:lnSpc>
                <a:spcPts val="3733"/>
              </a:lnSpc>
            </a:pPr>
            <a:r>
              <a:rPr lang="en-US" sz="2666" spc="53" dirty="0" err="1">
                <a:solidFill>
                  <a:srgbClr val="FF8080"/>
                </a:solidFill>
                <a:latin typeface="UTM Avo Bold"/>
              </a:rPr>
              <a:t>cụ</a:t>
            </a:r>
            <a:r>
              <a:rPr lang="en-US" sz="2666" spc="53" dirty="0">
                <a:solidFill>
                  <a:srgbClr val="FF8080"/>
                </a:solidFill>
                <a:latin typeface="UTM Avo Bold"/>
              </a:rPr>
              <a:t> </a:t>
            </a:r>
            <a:r>
              <a:rPr lang="en-US" sz="2666" spc="53" dirty="0" err="1">
                <a:solidFill>
                  <a:srgbClr val="FF8080"/>
                </a:solidFill>
                <a:latin typeface="UTM Avo Bold"/>
              </a:rPr>
              <a:t>giáo</a:t>
            </a:r>
            <a:endParaRPr lang="en-US" sz="2666" spc="53" dirty="0">
              <a:solidFill>
                <a:srgbClr val="FF8080"/>
              </a:solidFill>
              <a:latin typeface="UTM Avo Bold"/>
            </a:endParaRPr>
          </a:p>
        </p:txBody>
      </p:sp>
      <p:sp>
        <p:nvSpPr>
          <p:cNvPr id="32" name="TextBox 32"/>
          <p:cNvSpPr txBox="1"/>
          <p:nvPr/>
        </p:nvSpPr>
        <p:spPr>
          <a:xfrm>
            <a:off x="5526457" y="4854348"/>
            <a:ext cx="1060958" cy="433708"/>
          </a:xfrm>
          <a:prstGeom prst="rect">
            <a:avLst/>
          </a:prstGeom>
        </p:spPr>
        <p:txBody>
          <a:bodyPr lIns="0" tIns="0" rIns="0" bIns="0" rtlCol="0" anchor="t">
            <a:spAutoFit/>
          </a:bodyPr>
          <a:lstStyle/>
          <a:p>
            <a:pPr algn="ctr" defTabSz="609630">
              <a:lnSpc>
                <a:spcPts val="3733"/>
              </a:lnSpc>
            </a:pPr>
            <a:r>
              <a:rPr lang="en-US" sz="2666" spc="53" dirty="0" err="1">
                <a:solidFill>
                  <a:srgbClr val="FF8080"/>
                </a:solidFill>
                <a:latin typeface="UTM Avo Bold"/>
              </a:rPr>
              <a:t>bác</a:t>
            </a:r>
            <a:endParaRPr lang="en-US" sz="2666" spc="53" dirty="0">
              <a:solidFill>
                <a:srgbClr val="FF8080"/>
              </a:solidFill>
              <a:latin typeface="UTM Avo Bold"/>
            </a:endParaRPr>
          </a:p>
        </p:txBody>
      </p:sp>
      <p:sp>
        <p:nvSpPr>
          <p:cNvPr id="33" name="TextBox 33"/>
          <p:cNvSpPr txBox="1"/>
          <p:nvPr/>
        </p:nvSpPr>
        <p:spPr>
          <a:xfrm>
            <a:off x="6681792" y="4173368"/>
            <a:ext cx="1220819" cy="1857175"/>
          </a:xfrm>
          <a:prstGeom prst="rect">
            <a:avLst/>
          </a:prstGeom>
        </p:spPr>
        <p:txBody>
          <a:bodyPr lIns="0" tIns="0" rIns="0" bIns="0" rtlCol="0" anchor="t">
            <a:spAutoFit/>
          </a:bodyPr>
          <a:lstStyle/>
          <a:p>
            <a:pPr algn="ctr" defTabSz="609630">
              <a:lnSpc>
                <a:spcPts val="3733"/>
              </a:lnSpc>
            </a:pPr>
            <a:r>
              <a:rPr lang="en-US" sz="2666" spc="53" dirty="0" err="1">
                <a:solidFill>
                  <a:srgbClr val="FF8080"/>
                </a:solidFill>
                <a:latin typeface="UTM Avo Bold"/>
              </a:rPr>
              <a:t>chẳng</a:t>
            </a:r>
            <a:r>
              <a:rPr lang="en-US" sz="2666" spc="53" dirty="0">
                <a:solidFill>
                  <a:srgbClr val="FF8080"/>
                </a:solidFill>
                <a:latin typeface="UTM Avo Bold"/>
              </a:rPr>
              <a:t> </a:t>
            </a:r>
            <a:r>
              <a:rPr lang="en-US" sz="2666" spc="53" dirty="0" err="1">
                <a:solidFill>
                  <a:srgbClr val="FF8080"/>
                </a:solidFill>
                <a:latin typeface="UTM Avo Bold"/>
              </a:rPr>
              <a:t>mỏi</a:t>
            </a:r>
            <a:r>
              <a:rPr lang="en-US" sz="2666" spc="53" dirty="0">
                <a:solidFill>
                  <a:srgbClr val="FF8080"/>
                </a:solidFill>
                <a:latin typeface="UTM Avo Bold"/>
              </a:rPr>
              <a:t> </a:t>
            </a:r>
            <a:r>
              <a:rPr lang="en-US" sz="2666" spc="53" dirty="0" err="1">
                <a:solidFill>
                  <a:srgbClr val="FF8080"/>
                </a:solidFill>
                <a:latin typeface="UTM Avo Bold"/>
              </a:rPr>
              <a:t>lưng</a:t>
            </a:r>
            <a:r>
              <a:rPr lang="en-US" sz="2666" spc="53" dirty="0">
                <a:solidFill>
                  <a:srgbClr val="FF8080"/>
                </a:solidFill>
                <a:latin typeface="UTM Avo Bold"/>
              </a:rPr>
              <a:t>, </a:t>
            </a:r>
            <a:r>
              <a:rPr lang="en-US" sz="2666" spc="53" dirty="0" err="1">
                <a:solidFill>
                  <a:srgbClr val="FF8080"/>
                </a:solidFill>
                <a:latin typeface="UTM Avo Bold"/>
              </a:rPr>
              <a:t>cười</a:t>
            </a:r>
            <a:endParaRPr lang="en-US" sz="2666" spc="53" dirty="0">
              <a:solidFill>
                <a:srgbClr val="FF8080"/>
              </a:solidFill>
              <a:latin typeface="UTM Avo Bold"/>
            </a:endParaRPr>
          </a:p>
        </p:txBody>
      </p:sp>
      <p:sp>
        <p:nvSpPr>
          <p:cNvPr id="34" name="TextBox 34"/>
          <p:cNvSpPr txBox="1"/>
          <p:nvPr/>
        </p:nvSpPr>
        <p:spPr>
          <a:xfrm>
            <a:off x="8048661" y="4622084"/>
            <a:ext cx="1220819" cy="908197"/>
          </a:xfrm>
          <a:prstGeom prst="rect">
            <a:avLst/>
          </a:prstGeom>
        </p:spPr>
        <p:txBody>
          <a:bodyPr lIns="0" tIns="0" rIns="0" bIns="0" rtlCol="0" anchor="t">
            <a:spAutoFit/>
          </a:bodyPr>
          <a:lstStyle/>
          <a:p>
            <a:pPr algn="ctr" defTabSz="609630">
              <a:lnSpc>
                <a:spcPts val="3733"/>
              </a:lnSpc>
            </a:pPr>
            <a:r>
              <a:rPr lang="en-US" sz="2666" spc="53">
                <a:solidFill>
                  <a:srgbClr val="FF8080"/>
                </a:solidFill>
                <a:latin typeface="UTM Avo Bold"/>
              </a:rPr>
              <a:t>ngăn nắp</a:t>
            </a:r>
          </a:p>
        </p:txBody>
      </p:sp>
      <p:sp>
        <p:nvSpPr>
          <p:cNvPr id="35" name="TextBox 35"/>
          <p:cNvSpPr txBox="1"/>
          <p:nvPr/>
        </p:nvSpPr>
        <p:spPr>
          <a:xfrm>
            <a:off x="9413811" y="4035078"/>
            <a:ext cx="1220819" cy="433708"/>
          </a:xfrm>
          <a:prstGeom prst="rect">
            <a:avLst/>
          </a:prstGeom>
        </p:spPr>
        <p:txBody>
          <a:bodyPr lIns="0" tIns="0" rIns="0" bIns="0" rtlCol="0" anchor="t">
            <a:spAutoFit/>
          </a:bodyPr>
          <a:lstStyle/>
          <a:p>
            <a:pPr algn="ctr" defTabSz="609630">
              <a:lnSpc>
                <a:spcPts val="3733"/>
              </a:lnSpc>
            </a:pPr>
            <a:r>
              <a:rPr lang="en-US" sz="2666" spc="53">
                <a:solidFill>
                  <a:srgbClr val="FF8080"/>
                </a:solidFill>
                <a:latin typeface="UTM Avo Bold"/>
              </a:rPr>
              <a:t>bạn</a:t>
            </a:r>
          </a:p>
        </p:txBody>
      </p:sp>
      <p:sp>
        <p:nvSpPr>
          <p:cNvPr id="36" name="TextBox 36"/>
          <p:cNvSpPr txBox="1"/>
          <p:nvPr/>
        </p:nvSpPr>
        <p:spPr>
          <a:xfrm>
            <a:off x="9488151" y="4622084"/>
            <a:ext cx="1220819" cy="1382686"/>
          </a:xfrm>
          <a:prstGeom prst="rect">
            <a:avLst/>
          </a:prstGeom>
        </p:spPr>
        <p:txBody>
          <a:bodyPr lIns="0" tIns="0" rIns="0" bIns="0" rtlCol="0" anchor="t">
            <a:spAutoFit/>
          </a:bodyPr>
          <a:lstStyle/>
          <a:p>
            <a:pPr algn="ctr" defTabSz="609630">
              <a:lnSpc>
                <a:spcPts val="3733"/>
              </a:lnSpc>
            </a:pPr>
            <a:r>
              <a:rPr lang="en-US" sz="2666" spc="53">
                <a:solidFill>
                  <a:srgbClr val="FF8080"/>
                </a:solidFill>
                <a:latin typeface="UTM Avo Bold"/>
              </a:rPr>
              <a:t>lang thang, cù</a:t>
            </a:r>
          </a:p>
        </p:txBody>
      </p:sp>
      <p:sp>
        <p:nvSpPr>
          <p:cNvPr id="37" name="TextBox 37"/>
          <p:cNvSpPr txBox="1"/>
          <p:nvPr/>
        </p:nvSpPr>
        <p:spPr>
          <a:xfrm>
            <a:off x="10897166" y="4566920"/>
            <a:ext cx="1220819" cy="908197"/>
          </a:xfrm>
          <a:prstGeom prst="rect">
            <a:avLst/>
          </a:prstGeom>
        </p:spPr>
        <p:txBody>
          <a:bodyPr lIns="0" tIns="0" rIns="0" bIns="0" rtlCol="0" anchor="t">
            <a:spAutoFit/>
          </a:bodyPr>
          <a:lstStyle/>
          <a:p>
            <a:pPr algn="ctr" defTabSz="609630">
              <a:lnSpc>
                <a:spcPts val="3733"/>
              </a:lnSpc>
            </a:pPr>
            <a:r>
              <a:rPr lang="en-US" sz="2666" spc="53">
                <a:solidFill>
                  <a:srgbClr val="FF8080"/>
                </a:solidFill>
                <a:latin typeface="UTM Avo Bold"/>
              </a:rPr>
              <a:t>làm dáng</a:t>
            </a:r>
          </a:p>
        </p:txBody>
      </p:sp>
      <p:grpSp>
        <p:nvGrpSpPr>
          <p:cNvPr id="38" name="Group 38"/>
          <p:cNvGrpSpPr/>
          <p:nvPr/>
        </p:nvGrpSpPr>
        <p:grpSpPr>
          <a:xfrm>
            <a:off x="838884" y="473304"/>
            <a:ext cx="10514233" cy="1082869"/>
            <a:chOff x="0" y="0"/>
            <a:chExt cx="21028467" cy="2165737"/>
          </a:xfrm>
        </p:grpSpPr>
        <p:grpSp>
          <p:nvGrpSpPr>
            <p:cNvPr id="39" name="Group 39"/>
            <p:cNvGrpSpPr/>
            <p:nvPr/>
          </p:nvGrpSpPr>
          <p:grpSpPr>
            <a:xfrm>
              <a:off x="0" y="0"/>
              <a:ext cx="21028467" cy="2165737"/>
              <a:chOff x="0" y="0"/>
              <a:chExt cx="4153771" cy="427800"/>
            </a:xfrm>
          </p:grpSpPr>
          <p:sp>
            <p:nvSpPr>
              <p:cNvPr id="40" name="Freeform 40"/>
              <p:cNvSpPr/>
              <p:nvPr/>
            </p:nvSpPr>
            <p:spPr>
              <a:xfrm>
                <a:off x="0" y="0"/>
                <a:ext cx="4153771" cy="427800"/>
              </a:xfrm>
              <a:custGeom>
                <a:avLst/>
                <a:gdLst/>
                <a:ahLst/>
                <a:cxnLst/>
                <a:rect l="l" t="t" r="r" b="b"/>
                <a:pathLst>
                  <a:path w="4153771" h="427800">
                    <a:moveTo>
                      <a:pt x="25035" y="0"/>
                    </a:moveTo>
                    <a:lnTo>
                      <a:pt x="4128736" y="0"/>
                    </a:lnTo>
                    <a:cubicBezTo>
                      <a:pt x="4135376" y="0"/>
                      <a:pt x="4141744" y="2638"/>
                      <a:pt x="4146439" y="7333"/>
                    </a:cubicBezTo>
                    <a:cubicBezTo>
                      <a:pt x="4151134" y="12028"/>
                      <a:pt x="4153771" y="18395"/>
                      <a:pt x="4153771" y="25035"/>
                    </a:cubicBezTo>
                    <a:lnTo>
                      <a:pt x="4153771" y="402765"/>
                    </a:lnTo>
                    <a:cubicBezTo>
                      <a:pt x="4153771" y="416591"/>
                      <a:pt x="4142563" y="427800"/>
                      <a:pt x="4128736" y="427800"/>
                    </a:cubicBezTo>
                    <a:lnTo>
                      <a:pt x="25035" y="427800"/>
                    </a:lnTo>
                    <a:cubicBezTo>
                      <a:pt x="11209" y="427800"/>
                      <a:pt x="0" y="416591"/>
                      <a:pt x="0" y="402765"/>
                    </a:cubicBezTo>
                    <a:lnTo>
                      <a:pt x="0" y="25035"/>
                    </a:lnTo>
                    <a:cubicBezTo>
                      <a:pt x="0" y="11209"/>
                      <a:pt x="11209" y="0"/>
                      <a:pt x="25035" y="0"/>
                    </a:cubicBezTo>
                    <a:close/>
                  </a:path>
                </a:pathLst>
              </a:custGeom>
              <a:solidFill>
                <a:srgbClr val="4DACC4"/>
              </a:solidFill>
            </p:spPr>
            <p:txBody>
              <a:bodyPr/>
              <a:lstStyle/>
              <a:p>
                <a:pPr defTabSz="609630"/>
                <a:endParaRPr lang="vi-VN" sz="1200">
                  <a:solidFill>
                    <a:prstClr val="black"/>
                  </a:solidFill>
                  <a:latin typeface="Arial" panose="020B0604020202020204" pitchFamily="34" charset="0"/>
                </a:endParaRPr>
              </a:p>
            </p:txBody>
          </p:sp>
          <p:sp>
            <p:nvSpPr>
              <p:cNvPr id="41" name="TextBox 41"/>
              <p:cNvSpPr txBox="1"/>
              <p:nvPr/>
            </p:nvSpPr>
            <p:spPr>
              <a:xfrm>
                <a:off x="0" y="-38100"/>
                <a:ext cx="4153771" cy="465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2" name="TextBox 42"/>
            <p:cNvSpPr txBox="1"/>
            <p:nvPr/>
          </p:nvSpPr>
          <p:spPr>
            <a:xfrm>
              <a:off x="157550" y="171250"/>
              <a:ext cx="20672247" cy="1880643"/>
            </a:xfrm>
            <a:prstGeom prst="rect">
              <a:avLst/>
            </a:prstGeom>
          </p:spPr>
          <p:txBody>
            <a:bodyPr lIns="0" tIns="0" rIns="0" bIns="0" rtlCol="0" anchor="t">
              <a:spAutoFit/>
            </a:bodyPr>
            <a:lstStyle/>
            <a:p>
              <a:pPr algn="ctr" defTabSz="609630">
                <a:lnSpc>
                  <a:spcPts val="3750"/>
                </a:lnSpc>
              </a:pPr>
              <a:r>
                <a:rPr lang="en-US" sz="3000" dirty="0" err="1">
                  <a:solidFill>
                    <a:srgbClr val="F4FCFE"/>
                  </a:solidFill>
                  <a:latin typeface="UTM Avo Bold"/>
                </a:rPr>
                <a:t>Các</a:t>
              </a:r>
              <a:r>
                <a:rPr lang="en-US" sz="3000" dirty="0">
                  <a:solidFill>
                    <a:srgbClr val="F4FCFE"/>
                  </a:solidFill>
                  <a:latin typeface="UTM Avo Bold"/>
                </a:rPr>
                <a:t> </a:t>
              </a:r>
              <a:r>
                <a:rPr lang="en-US" sz="3000" dirty="0" err="1">
                  <a:solidFill>
                    <a:srgbClr val="F4FCFE"/>
                  </a:solidFill>
                  <a:latin typeface="UTM Avo Bold"/>
                </a:rPr>
                <a:t>vật</a:t>
              </a:r>
              <a:r>
                <a:rPr lang="en-US" sz="3000" dirty="0">
                  <a:solidFill>
                    <a:srgbClr val="F4FCFE"/>
                  </a:solidFill>
                  <a:latin typeface="UTM Avo Bold"/>
                </a:rPr>
                <a:t> </a:t>
              </a:r>
              <a:r>
                <a:rPr lang="en-US" sz="3000" dirty="0" err="1">
                  <a:solidFill>
                    <a:srgbClr val="F4FCFE"/>
                  </a:solidFill>
                  <a:latin typeface="UTM Avo Bold"/>
                </a:rPr>
                <a:t>và</a:t>
              </a:r>
              <a:r>
                <a:rPr lang="en-US" sz="3000" dirty="0">
                  <a:solidFill>
                    <a:srgbClr val="F4FCFE"/>
                  </a:solidFill>
                  <a:latin typeface="UTM Avo Bold"/>
                </a:rPr>
                <a:t> </a:t>
              </a:r>
              <a:r>
                <a:rPr lang="en-US" sz="3000" dirty="0" err="1">
                  <a:solidFill>
                    <a:srgbClr val="F4FCFE"/>
                  </a:solidFill>
                  <a:latin typeface="UTM Avo Bold"/>
                </a:rPr>
                <a:t>hiện</a:t>
              </a:r>
              <a:r>
                <a:rPr lang="en-US" sz="3000" dirty="0">
                  <a:solidFill>
                    <a:srgbClr val="F4FCFE"/>
                  </a:solidFill>
                  <a:latin typeface="UTM Avo Bold"/>
                </a:rPr>
                <a:t> </a:t>
              </a:r>
              <a:r>
                <a:rPr lang="en-US" sz="3000" dirty="0" err="1">
                  <a:solidFill>
                    <a:srgbClr val="F4FCFE"/>
                  </a:solidFill>
                  <a:latin typeface="UTM Avo Bold"/>
                </a:rPr>
                <a:t>tượng</a:t>
              </a:r>
              <a:r>
                <a:rPr lang="en-US" sz="3000" dirty="0">
                  <a:solidFill>
                    <a:srgbClr val="F4FCFE"/>
                  </a:solidFill>
                  <a:latin typeface="UTM Avo Bold"/>
                </a:rPr>
                <a:t> </a:t>
              </a:r>
              <a:r>
                <a:rPr lang="en-US" sz="3000" dirty="0" err="1">
                  <a:solidFill>
                    <a:srgbClr val="F4FCFE"/>
                  </a:solidFill>
                  <a:latin typeface="UTM Avo Bold"/>
                </a:rPr>
                <a:t>tự</a:t>
              </a:r>
              <a:r>
                <a:rPr lang="en-US" sz="3000" dirty="0">
                  <a:solidFill>
                    <a:srgbClr val="F4FCFE"/>
                  </a:solidFill>
                  <a:latin typeface="UTM Avo Bold"/>
                </a:rPr>
                <a:t> </a:t>
              </a:r>
              <a:r>
                <a:rPr lang="en-US" sz="3000" dirty="0" err="1">
                  <a:solidFill>
                    <a:srgbClr val="F4FCFE"/>
                  </a:solidFill>
                  <a:latin typeface="UTM Avo Bold"/>
                </a:rPr>
                <a:t>nhiên</a:t>
              </a:r>
              <a:r>
                <a:rPr lang="en-US" sz="3000" dirty="0">
                  <a:solidFill>
                    <a:srgbClr val="F4FCFE"/>
                  </a:solidFill>
                  <a:latin typeface="UTM Avo Bold"/>
                </a:rPr>
                <a:t> </a:t>
              </a:r>
              <a:r>
                <a:rPr lang="en-US" sz="3000" dirty="0" err="1">
                  <a:solidFill>
                    <a:srgbClr val="F4FCFE"/>
                  </a:solidFill>
                  <a:latin typeface="UTM Avo Bold"/>
                </a:rPr>
                <a:t>nào</a:t>
              </a:r>
              <a:r>
                <a:rPr lang="en-US" sz="3000" dirty="0">
                  <a:solidFill>
                    <a:srgbClr val="F4FCFE"/>
                  </a:solidFill>
                  <a:latin typeface="UTM Avo Bold"/>
                </a:rPr>
                <a:t> </a:t>
              </a:r>
              <a:r>
                <a:rPr lang="en-US" sz="3000" dirty="0" err="1">
                  <a:solidFill>
                    <a:srgbClr val="F4FCFE"/>
                  </a:solidFill>
                  <a:latin typeface="UTM Avo Bold"/>
                </a:rPr>
                <a:t>dưới</a:t>
              </a:r>
              <a:r>
                <a:rPr lang="en-US" sz="3000" dirty="0">
                  <a:solidFill>
                    <a:srgbClr val="F4FCFE"/>
                  </a:solidFill>
                  <a:latin typeface="UTM Avo Bold"/>
                </a:rPr>
                <a:t> </a:t>
              </a:r>
              <a:r>
                <a:rPr lang="en-US" sz="3000" dirty="0" err="1">
                  <a:solidFill>
                    <a:srgbClr val="F4FCFE"/>
                  </a:solidFill>
                  <a:latin typeface="UTM Avo Bold"/>
                </a:rPr>
                <a:t>đây</a:t>
              </a:r>
              <a:r>
                <a:rPr lang="en-US" sz="3000" dirty="0">
                  <a:solidFill>
                    <a:srgbClr val="F4FCFE"/>
                  </a:solidFill>
                  <a:latin typeface="UTM Avo Bold"/>
                </a:rPr>
                <a:t> </a:t>
              </a:r>
              <a:r>
                <a:rPr lang="en-US" sz="3000" dirty="0" err="1">
                  <a:solidFill>
                    <a:srgbClr val="F4FCFE"/>
                  </a:solidFill>
                  <a:latin typeface="UTM Avo Bold"/>
                </a:rPr>
                <a:t>được</a:t>
              </a:r>
              <a:r>
                <a:rPr lang="en-US" sz="3000" dirty="0">
                  <a:solidFill>
                    <a:srgbClr val="F4FCFE"/>
                  </a:solidFill>
                  <a:latin typeface="UTM Avo Bold"/>
                </a:rPr>
                <a:t> </a:t>
              </a:r>
              <a:r>
                <a:rPr lang="en-US" sz="3000" dirty="0" err="1">
                  <a:solidFill>
                    <a:srgbClr val="F4FCFE"/>
                  </a:solidFill>
                  <a:latin typeface="UTM Avo Bold"/>
                </a:rPr>
                <a:t>nhân</a:t>
              </a:r>
              <a:r>
                <a:rPr lang="en-US" sz="3000" dirty="0">
                  <a:solidFill>
                    <a:srgbClr val="F4FCFE"/>
                  </a:solidFill>
                  <a:latin typeface="UTM Avo Bold"/>
                </a:rPr>
                <a:t> </a:t>
              </a:r>
              <a:r>
                <a:rPr lang="en-US" sz="3000" dirty="0" err="1">
                  <a:solidFill>
                    <a:srgbClr val="F4FCFE"/>
                  </a:solidFill>
                  <a:latin typeface="UTM Avo Bold"/>
                </a:rPr>
                <a:t>hoá</a:t>
              </a:r>
              <a:r>
                <a:rPr lang="en-US" sz="3000" dirty="0">
                  <a:solidFill>
                    <a:srgbClr val="F4FCFE"/>
                  </a:solidFill>
                  <a:latin typeface="UTM Avo Bold"/>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randombar(horizontal)">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randombar(horizont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randombar(horizontal)">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randombar(horizontal)">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randombar(horizontal)">
                                      <p:cBhvr>
                                        <p:cTn id="93" dur="500"/>
                                        <p:tgtEl>
                                          <p:spTgt spid="35"/>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randombar(horizontal)">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randombar(horizontal)">
                                      <p:cBhvr>
                                        <p:cTn id="10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3542780" y="3125749"/>
            <a:ext cx="4894661" cy="3346725"/>
          </a:xfrm>
          <a:custGeom>
            <a:avLst/>
            <a:gdLst/>
            <a:ahLst/>
            <a:cxnLst/>
            <a:rect l="l" t="t" r="r" b="b"/>
            <a:pathLst>
              <a:path w="7341991" h="5020087">
                <a:moveTo>
                  <a:pt x="0" y="0"/>
                </a:moveTo>
                <a:lnTo>
                  <a:pt x="7341992" y="0"/>
                </a:lnTo>
                <a:lnTo>
                  <a:pt x="7341992" y="5020087"/>
                </a:lnTo>
                <a:lnTo>
                  <a:pt x="0" y="502008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3" name="Group 23"/>
          <p:cNvGrpSpPr/>
          <p:nvPr/>
        </p:nvGrpSpPr>
        <p:grpSpPr>
          <a:xfrm>
            <a:off x="5245999" y="635948"/>
            <a:ext cx="4513841" cy="2793052"/>
            <a:chOff x="0" y="0"/>
            <a:chExt cx="9027682" cy="5586104"/>
          </a:xfrm>
        </p:grpSpPr>
        <p:grpSp>
          <p:nvGrpSpPr>
            <p:cNvPr id="24" name="Group 24"/>
            <p:cNvGrpSpPr/>
            <p:nvPr/>
          </p:nvGrpSpPr>
          <p:grpSpPr>
            <a:xfrm>
              <a:off x="0" y="0"/>
              <a:ext cx="9027682" cy="5586104"/>
              <a:chOff x="0" y="0"/>
              <a:chExt cx="1090997" cy="675082"/>
            </a:xfrm>
          </p:grpSpPr>
          <p:sp>
            <p:nvSpPr>
              <p:cNvPr id="25" name="Freeform 25"/>
              <p:cNvSpPr/>
              <p:nvPr/>
            </p:nvSpPr>
            <p:spPr>
              <a:xfrm>
                <a:off x="0" y="0"/>
                <a:ext cx="1091008" cy="675082"/>
              </a:xfrm>
              <a:custGeom>
                <a:avLst/>
                <a:gdLst/>
                <a:ahLst/>
                <a:cxnLst/>
                <a:rect l="l" t="t" r="r" b="b"/>
                <a:pathLst>
                  <a:path w="1091008" h="675082">
                    <a:moveTo>
                      <a:pt x="803829" y="0"/>
                    </a:moveTo>
                    <a:lnTo>
                      <a:pt x="282407" y="0"/>
                    </a:lnTo>
                    <a:cubicBezTo>
                      <a:pt x="126426" y="0"/>
                      <a:pt x="0" y="123512"/>
                      <a:pt x="0" y="256207"/>
                    </a:cubicBezTo>
                    <a:cubicBezTo>
                      <a:pt x="0" y="350050"/>
                      <a:pt x="66279" y="445191"/>
                      <a:pt x="162037" y="489333"/>
                    </a:cubicBezTo>
                    <a:lnTo>
                      <a:pt x="162037" y="675082"/>
                    </a:lnTo>
                    <a:lnTo>
                      <a:pt x="353844" y="515614"/>
                    </a:lnTo>
                    <a:lnTo>
                      <a:pt x="803829" y="515614"/>
                    </a:lnTo>
                    <a:cubicBezTo>
                      <a:pt x="964560" y="515614"/>
                      <a:pt x="1090997" y="392101"/>
                      <a:pt x="1090997" y="256203"/>
                    </a:cubicBezTo>
                    <a:cubicBezTo>
                      <a:pt x="1091008" y="123512"/>
                      <a:pt x="964560" y="0"/>
                      <a:pt x="803829" y="0"/>
                    </a:cubicBezTo>
                    <a:close/>
                  </a:path>
                </a:pathLst>
              </a:custGeom>
              <a:solidFill>
                <a:srgbClr val="4DACC4"/>
              </a:solidFill>
            </p:spPr>
            <p:txBody>
              <a:bodyPr/>
              <a:lstStyle/>
              <a:p>
                <a:pPr defTabSz="609630"/>
                <a:endParaRPr lang="vi-VN" sz="1200">
                  <a:solidFill>
                    <a:prstClr val="black"/>
                  </a:solidFill>
                  <a:latin typeface="Arial" panose="020B0604020202020204" pitchFamily="34" charset="0"/>
                </a:endParaRPr>
              </a:p>
            </p:txBody>
          </p:sp>
          <p:sp>
            <p:nvSpPr>
              <p:cNvPr id="26" name="TextBox 26"/>
              <p:cNvSpPr txBox="1"/>
              <p:nvPr/>
            </p:nvSpPr>
            <p:spPr>
              <a:xfrm>
                <a:off x="0" y="0"/>
                <a:ext cx="1090997" cy="48458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TextBox 27"/>
            <p:cNvSpPr txBox="1"/>
            <p:nvPr/>
          </p:nvSpPr>
          <p:spPr>
            <a:xfrm>
              <a:off x="382036" y="576804"/>
              <a:ext cx="8263610" cy="3157018"/>
            </a:xfrm>
            <a:prstGeom prst="rect">
              <a:avLst/>
            </a:prstGeom>
          </p:spPr>
          <p:txBody>
            <a:bodyPr lIns="0" tIns="0" rIns="0" bIns="0" rtlCol="0" anchor="t">
              <a:spAutoFit/>
            </a:bodyPr>
            <a:lstStyle/>
            <a:p>
              <a:pPr algn="ctr" defTabSz="609630">
                <a:lnSpc>
                  <a:spcPts val="4167"/>
                </a:lnSpc>
              </a:pPr>
              <a:r>
                <a:rPr lang="en-US" sz="3334">
                  <a:solidFill>
                    <a:srgbClr val="F4FCFE"/>
                  </a:solidFill>
                  <a:latin typeface="UTM Avo Bold"/>
                </a:rPr>
                <a:t>Em thích hình ảnh nhân hoá nào nhất? Vì sao?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50509"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5" name="Group 25"/>
          <p:cNvGrpSpPr/>
          <p:nvPr/>
        </p:nvGrpSpPr>
        <p:grpSpPr>
          <a:xfrm>
            <a:off x="328751" y="387415"/>
            <a:ext cx="1705924" cy="1500739"/>
            <a:chOff x="0" y="0"/>
            <a:chExt cx="3411848" cy="3001478"/>
          </a:xfrm>
        </p:grpSpPr>
        <p:sp>
          <p:nvSpPr>
            <p:cNvPr id="26" name="Freeform 26"/>
            <p:cNvSpPr/>
            <p:nvPr/>
          </p:nvSpPr>
          <p:spPr>
            <a:xfrm>
              <a:off x="0" y="801068"/>
              <a:ext cx="3411848" cy="2200409"/>
            </a:xfrm>
            <a:custGeom>
              <a:avLst/>
              <a:gdLst/>
              <a:ahLst/>
              <a:cxnLst/>
              <a:rect l="l" t="t" r="r" b="b"/>
              <a:pathLst>
                <a:path w="3411848" h="2200409">
                  <a:moveTo>
                    <a:pt x="0" y="0"/>
                  </a:moveTo>
                  <a:lnTo>
                    <a:pt x="3411848" y="0"/>
                  </a:lnTo>
                  <a:lnTo>
                    <a:pt x="3411848" y="2200410"/>
                  </a:lnTo>
                  <a:lnTo>
                    <a:pt x="0" y="2200410"/>
                  </a:lnTo>
                  <a:lnTo>
                    <a:pt x="0" y="0"/>
                  </a:lnTo>
                  <a:close/>
                </a:path>
              </a:pathLst>
            </a:custGeom>
            <a:blipFill>
              <a:blip r:embed="rId20">
                <a:extLst>
                  <a:ext uri="{96DAC541-7B7A-43D3-8B79-37D633B846F1}">
                    <asvg:svgBlip xmlns:asvg="http://schemas.microsoft.com/office/drawing/2016/SVG/main" xmlns="" r:embed="rId21"/>
                  </a:ext>
                </a:extLst>
              </a:blip>
              <a:stretch>
                <a:fillRect r="-55520" b="-32628"/>
              </a:stretch>
            </a:blipFill>
          </p:spPr>
          <p:txBody>
            <a:bodyPr/>
            <a:lstStyle/>
            <a:p>
              <a:pPr defTabSz="609630"/>
              <a:endParaRPr lang="vi-VN" sz="1200">
                <a:solidFill>
                  <a:prstClr val="black"/>
                </a:solidFill>
                <a:latin typeface="Arial" panose="020B0604020202020204" pitchFamily="34" charset="0"/>
              </a:endParaRPr>
            </a:p>
          </p:txBody>
        </p:sp>
        <p:sp>
          <p:nvSpPr>
            <p:cNvPr id="27" name="Freeform 27"/>
            <p:cNvSpPr/>
            <p:nvPr/>
          </p:nvSpPr>
          <p:spPr>
            <a:xfrm>
              <a:off x="752794" y="0"/>
              <a:ext cx="1648184" cy="2108142"/>
            </a:xfrm>
            <a:custGeom>
              <a:avLst/>
              <a:gdLst/>
              <a:ahLst/>
              <a:cxnLst/>
              <a:rect l="l" t="t" r="r" b="b"/>
              <a:pathLst>
                <a:path w="1648184" h="2108142">
                  <a:moveTo>
                    <a:pt x="0" y="0"/>
                  </a:moveTo>
                  <a:lnTo>
                    <a:pt x="1648184" y="0"/>
                  </a:lnTo>
                  <a:lnTo>
                    <a:pt x="1648184" y="2108142"/>
                  </a:lnTo>
                  <a:lnTo>
                    <a:pt x="0" y="210814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28" name="Group 28"/>
          <p:cNvGrpSpPr/>
          <p:nvPr/>
        </p:nvGrpSpPr>
        <p:grpSpPr>
          <a:xfrm>
            <a:off x="2046195" y="805286"/>
            <a:ext cx="9283298" cy="1082869"/>
            <a:chOff x="0" y="0"/>
            <a:chExt cx="18566596" cy="2165737"/>
          </a:xfrm>
        </p:grpSpPr>
        <p:grpSp>
          <p:nvGrpSpPr>
            <p:cNvPr id="29" name="Group 29"/>
            <p:cNvGrpSpPr/>
            <p:nvPr/>
          </p:nvGrpSpPr>
          <p:grpSpPr>
            <a:xfrm>
              <a:off x="0" y="0"/>
              <a:ext cx="18566596" cy="2165737"/>
              <a:chOff x="0" y="0"/>
              <a:chExt cx="3667476" cy="427800"/>
            </a:xfrm>
          </p:grpSpPr>
          <p:sp>
            <p:nvSpPr>
              <p:cNvPr id="30" name="Freeform 30"/>
              <p:cNvSpPr/>
              <p:nvPr/>
            </p:nvSpPr>
            <p:spPr>
              <a:xfrm>
                <a:off x="0" y="0"/>
                <a:ext cx="3667476" cy="427800"/>
              </a:xfrm>
              <a:custGeom>
                <a:avLst/>
                <a:gdLst/>
                <a:ahLst/>
                <a:cxnLst/>
                <a:rect l="l" t="t" r="r" b="b"/>
                <a:pathLst>
                  <a:path w="3667476" h="427800">
                    <a:moveTo>
                      <a:pt x="28355" y="0"/>
                    </a:moveTo>
                    <a:lnTo>
                      <a:pt x="3639121" y="0"/>
                    </a:lnTo>
                    <a:cubicBezTo>
                      <a:pt x="3646641" y="0"/>
                      <a:pt x="3653853" y="2987"/>
                      <a:pt x="3659171" y="8305"/>
                    </a:cubicBezTo>
                    <a:cubicBezTo>
                      <a:pt x="3664488" y="13622"/>
                      <a:pt x="3667476" y="20835"/>
                      <a:pt x="3667476" y="28355"/>
                    </a:cubicBezTo>
                    <a:lnTo>
                      <a:pt x="3667476" y="399445"/>
                    </a:lnTo>
                    <a:cubicBezTo>
                      <a:pt x="3667476" y="406965"/>
                      <a:pt x="3664488" y="414178"/>
                      <a:pt x="3659171" y="419495"/>
                    </a:cubicBezTo>
                    <a:cubicBezTo>
                      <a:pt x="3653853" y="424813"/>
                      <a:pt x="3646641" y="427800"/>
                      <a:pt x="3639121" y="427800"/>
                    </a:cubicBezTo>
                    <a:lnTo>
                      <a:pt x="28355" y="427800"/>
                    </a:lnTo>
                    <a:cubicBezTo>
                      <a:pt x="20835" y="427800"/>
                      <a:pt x="13622" y="424813"/>
                      <a:pt x="8305" y="419495"/>
                    </a:cubicBezTo>
                    <a:cubicBezTo>
                      <a:pt x="2987" y="414178"/>
                      <a:pt x="0" y="406965"/>
                      <a:pt x="0" y="399445"/>
                    </a:cubicBezTo>
                    <a:lnTo>
                      <a:pt x="0" y="28355"/>
                    </a:lnTo>
                    <a:cubicBezTo>
                      <a:pt x="0" y="20835"/>
                      <a:pt x="2987" y="13622"/>
                      <a:pt x="8305" y="8305"/>
                    </a:cubicBezTo>
                    <a:cubicBezTo>
                      <a:pt x="13622" y="2987"/>
                      <a:pt x="20835" y="0"/>
                      <a:pt x="28355" y="0"/>
                    </a:cubicBezTo>
                    <a:close/>
                  </a:path>
                </a:pathLst>
              </a:custGeom>
              <a:solidFill>
                <a:srgbClr val="F4FCFE"/>
              </a:solidFill>
            </p:spPr>
            <p:txBody>
              <a:bodyPr/>
              <a:lstStyle/>
              <a:p>
                <a:pPr defTabSz="609630"/>
                <a:endParaRPr lang="vi-VN" sz="1200">
                  <a:solidFill>
                    <a:prstClr val="black"/>
                  </a:solidFill>
                  <a:latin typeface="Arial" panose="020B0604020202020204" pitchFamily="34" charset="0"/>
                </a:endParaRPr>
              </a:p>
            </p:txBody>
          </p:sp>
          <p:sp>
            <p:nvSpPr>
              <p:cNvPr id="31" name="TextBox 31"/>
              <p:cNvSpPr txBox="1"/>
              <p:nvPr/>
            </p:nvSpPr>
            <p:spPr>
              <a:xfrm>
                <a:off x="0" y="-38100"/>
                <a:ext cx="3667476" cy="465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32" name="TextBox 32"/>
            <p:cNvSpPr txBox="1"/>
            <p:nvPr/>
          </p:nvSpPr>
          <p:spPr>
            <a:xfrm>
              <a:off x="133464" y="225196"/>
              <a:ext cx="18252080" cy="906018"/>
            </a:xfrm>
            <a:prstGeom prst="rect">
              <a:avLst/>
            </a:prstGeom>
          </p:spPr>
          <p:txBody>
            <a:bodyPr lIns="0" tIns="0" rIns="0" bIns="0" rtlCol="0" anchor="t">
              <a:spAutoFit/>
            </a:bodyPr>
            <a:lstStyle/>
            <a:p>
              <a:pPr algn="ctr" defTabSz="609630">
                <a:lnSpc>
                  <a:spcPts val="3750"/>
                </a:lnSpc>
              </a:pPr>
              <a:r>
                <a:rPr lang="en-US" sz="3000" dirty="0" err="1">
                  <a:solidFill>
                    <a:srgbClr val="4DACC4"/>
                  </a:solidFill>
                  <a:latin typeface="UTM Avo Bold"/>
                </a:rPr>
                <a:t>Dấu</a:t>
              </a:r>
              <a:r>
                <a:rPr lang="en-US" sz="3000" dirty="0">
                  <a:solidFill>
                    <a:srgbClr val="4DACC4"/>
                  </a:solidFill>
                  <a:latin typeface="UTM Avo Bold"/>
                </a:rPr>
                <a:t> </a:t>
              </a:r>
              <a:r>
                <a:rPr lang="en-US" sz="3000" dirty="0" err="1">
                  <a:solidFill>
                    <a:srgbClr val="4DACC4"/>
                  </a:solidFill>
                  <a:latin typeface="UTM Avo Bold"/>
                </a:rPr>
                <a:t>câu</a:t>
              </a:r>
              <a:r>
                <a:rPr lang="en-US" sz="3000" dirty="0">
                  <a:solidFill>
                    <a:srgbClr val="4DACC4"/>
                  </a:solidFill>
                  <a:latin typeface="UTM Avo Bold"/>
                </a:rPr>
                <a:t> </a:t>
              </a:r>
              <a:r>
                <a:rPr lang="en-US" sz="3000" dirty="0" err="1">
                  <a:solidFill>
                    <a:srgbClr val="4DACC4"/>
                  </a:solidFill>
                  <a:latin typeface="UTM Avo Bold"/>
                </a:rPr>
                <a:t>nào</a:t>
              </a:r>
              <a:r>
                <a:rPr lang="en-US" sz="3000" dirty="0">
                  <a:solidFill>
                    <a:srgbClr val="4DACC4"/>
                  </a:solidFill>
                  <a:latin typeface="UTM Avo Bold"/>
                </a:rPr>
                <a:t> </a:t>
              </a:r>
              <a:r>
                <a:rPr lang="en-US" sz="3000" dirty="0" err="1">
                  <a:solidFill>
                    <a:srgbClr val="4DACC4"/>
                  </a:solidFill>
                  <a:latin typeface="UTM Avo Bold"/>
                </a:rPr>
                <a:t>có</a:t>
              </a:r>
              <a:r>
                <a:rPr lang="en-US" sz="3000" dirty="0">
                  <a:solidFill>
                    <a:srgbClr val="4DACC4"/>
                  </a:solidFill>
                  <a:latin typeface="UTM Avo Bold"/>
                </a:rPr>
                <a:t> </a:t>
              </a:r>
              <a:r>
                <a:rPr lang="en-US" sz="3000" dirty="0" err="1">
                  <a:solidFill>
                    <a:srgbClr val="4DACC4"/>
                  </a:solidFill>
                  <a:latin typeface="UTM Avo Bold"/>
                </a:rPr>
                <a:t>thể</a:t>
              </a:r>
              <a:r>
                <a:rPr lang="en-US" sz="3000" dirty="0">
                  <a:solidFill>
                    <a:srgbClr val="4DACC4"/>
                  </a:solidFill>
                  <a:latin typeface="UTM Avo Bold"/>
                </a:rPr>
                <a:t> </a:t>
              </a:r>
              <a:r>
                <a:rPr lang="en-US" sz="3000" dirty="0" err="1">
                  <a:solidFill>
                    <a:srgbClr val="4DACC4"/>
                  </a:solidFill>
                  <a:latin typeface="UTM Avo Bold"/>
                </a:rPr>
                <a:t>thay</a:t>
              </a:r>
              <a:r>
                <a:rPr lang="en-US" sz="3000" dirty="0">
                  <a:solidFill>
                    <a:srgbClr val="4DACC4"/>
                  </a:solidFill>
                  <a:latin typeface="UTM Avo Bold"/>
                </a:rPr>
                <a:t> </a:t>
              </a:r>
              <a:r>
                <a:rPr lang="en-US" sz="3000" dirty="0" err="1">
                  <a:solidFill>
                    <a:srgbClr val="4DACC4"/>
                  </a:solidFill>
                  <a:latin typeface="UTM Avo Bold"/>
                </a:rPr>
                <a:t>cho</a:t>
              </a:r>
              <a:r>
                <a:rPr lang="en-US" sz="3000" dirty="0">
                  <a:solidFill>
                    <a:srgbClr val="4DACC4"/>
                  </a:solidFill>
                  <a:latin typeface="UTM Avo Bold"/>
                </a:rPr>
                <a:t> </a:t>
              </a:r>
              <a:r>
                <a:rPr lang="en-US" sz="3000" dirty="0" err="1">
                  <a:solidFill>
                    <a:srgbClr val="4DACC4"/>
                  </a:solidFill>
                  <a:latin typeface="UTM Avo Bold"/>
                </a:rPr>
                <a:t>mỗi</a:t>
              </a:r>
              <a:r>
                <a:rPr lang="en-US" sz="3000" dirty="0">
                  <a:solidFill>
                    <a:srgbClr val="4DACC4"/>
                  </a:solidFill>
                  <a:latin typeface="UTM Avo Bold"/>
                </a:rPr>
                <a:t> </a:t>
              </a:r>
              <a:r>
                <a:rPr lang="en-US" sz="3000" dirty="0" err="1">
                  <a:solidFill>
                    <a:srgbClr val="4DACC4"/>
                  </a:solidFill>
                  <a:latin typeface="UTM Avo Bold"/>
                </a:rPr>
                <a:t>bông</a:t>
              </a:r>
              <a:r>
                <a:rPr lang="en-US" sz="3000" dirty="0">
                  <a:solidFill>
                    <a:srgbClr val="4DACC4"/>
                  </a:solidFill>
                  <a:latin typeface="UTM Avo Bold"/>
                </a:rPr>
                <a:t> </a:t>
              </a:r>
              <a:r>
                <a:rPr lang="en-US" sz="3000" dirty="0" err="1">
                  <a:solidFill>
                    <a:srgbClr val="4DACC4"/>
                  </a:solidFill>
                  <a:latin typeface="UTM Avo Bold"/>
                </a:rPr>
                <a:t>hoa</a:t>
              </a:r>
              <a:r>
                <a:rPr lang="en-US" sz="3000" dirty="0">
                  <a:solidFill>
                    <a:srgbClr val="4DACC4"/>
                  </a:solidFill>
                  <a:latin typeface="UTM Avo Bold"/>
                </a:rPr>
                <a:t> </a:t>
              </a:r>
              <a:r>
                <a:rPr lang="en-US" sz="3000" dirty="0" err="1">
                  <a:solidFill>
                    <a:srgbClr val="4DACC4"/>
                  </a:solidFill>
                  <a:latin typeface="UTM Avo Bold"/>
                </a:rPr>
                <a:t>dưới</a:t>
              </a:r>
              <a:r>
                <a:rPr lang="en-US" sz="3000" dirty="0">
                  <a:solidFill>
                    <a:srgbClr val="4DACC4"/>
                  </a:solidFill>
                  <a:latin typeface="UTM Avo Bold"/>
                </a:rPr>
                <a:t> </a:t>
              </a:r>
              <a:r>
                <a:rPr lang="en-US" sz="3000" dirty="0" err="1">
                  <a:solidFill>
                    <a:srgbClr val="4DACC4"/>
                  </a:solidFill>
                  <a:latin typeface="UTM Avo Bold"/>
                </a:rPr>
                <a:t>đây</a:t>
              </a:r>
              <a:r>
                <a:rPr lang="en-US" sz="3000" dirty="0">
                  <a:solidFill>
                    <a:srgbClr val="4DACC4"/>
                  </a:solidFill>
                  <a:latin typeface="UTM Avo Bold"/>
                </a:rPr>
                <a:t>?</a:t>
              </a:r>
            </a:p>
          </p:txBody>
        </p:sp>
      </p:grpSp>
      <p:grpSp>
        <p:nvGrpSpPr>
          <p:cNvPr id="35" name="Group 34"/>
          <p:cNvGrpSpPr/>
          <p:nvPr/>
        </p:nvGrpSpPr>
        <p:grpSpPr>
          <a:xfrm>
            <a:off x="94794" y="2334046"/>
            <a:ext cx="12002413" cy="4306628"/>
            <a:chOff x="142190" y="3501069"/>
            <a:chExt cx="18003619" cy="6459942"/>
          </a:xfrm>
        </p:grpSpPr>
        <p:grpSp>
          <p:nvGrpSpPr>
            <p:cNvPr id="22" name="Group 22"/>
            <p:cNvGrpSpPr/>
            <p:nvPr/>
          </p:nvGrpSpPr>
          <p:grpSpPr>
            <a:xfrm>
              <a:off x="142190" y="3501069"/>
              <a:ext cx="18003619" cy="6459942"/>
              <a:chOff x="0" y="0"/>
              <a:chExt cx="4741694" cy="1701384"/>
            </a:xfrm>
          </p:grpSpPr>
          <p:sp>
            <p:nvSpPr>
              <p:cNvPr id="23" name="Freeform 23"/>
              <p:cNvSpPr/>
              <p:nvPr/>
            </p:nvSpPr>
            <p:spPr>
              <a:xfrm>
                <a:off x="0" y="0"/>
                <a:ext cx="4741694" cy="1701384"/>
              </a:xfrm>
              <a:custGeom>
                <a:avLst/>
                <a:gdLst/>
                <a:ahLst/>
                <a:cxnLst/>
                <a:rect l="l" t="t" r="r" b="b"/>
                <a:pathLst>
                  <a:path w="4741694" h="1701384">
                    <a:moveTo>
                      <a:pt x="21931" y="0"/>
                    </a:moveTo>
                    <a:lnTo>
                      <a:pt x="4719763" y="0"/>
                    </a:lnTo>
                    <a:cubicBezTo>
                      <a:pt x="4725579" y="0"/>
                      <a:pt x="4731158" y="2311"/>
                      <a:pt x="4735271" y="6423"/>
                    </a:cubicBezTo>
                    <a:cubicBezTo>
                      <a:pt x="4739383" y="10536"/>
                      <a:pt x="4741694" y="16115"/>
                      <a:pt x="4741694" y="21931"/>
                    </a:cubicBezTo>
                    <a:lnTo>
                      <a:pt x="4741694" y="1679453"/>
                    </a:lnTo>
                    <a:cubicBezTo>
                      <a:pt x="4741694" y="1685269"/>
                      <a:pt x="4739383" y="1690847"/>
                      <a:pt x="4735271" y="1694960"/>
                    </a:cubicBezTo>
                    <a:cubicBezTo>
                      <a:pt x="4731158" y="1699073"/>
                      <a:pt x="4725579" y="1701384"/>
                      <a:pt x="4719763" y="1701384"/>
                    </a:cubicBezTo>
                    <a:lnTo>
                      <a:pt x="21931" y="1701384"/>
                    </a:lnTo>
                    <a:cubicBezTo>
                      <a:pt x="16115" y="1701384"/>
                      <a:pt x="10536" y="1699073"/>
                      <a:pt x="6423" y="1694960"/>
                    </a:cubicBezTo>
                    <a:cubicBezTo>
                      <a:pt x="2311" y="1690847"/>
                      <a:pt x="0" y="1685269"/>
                      <a:pt x="0" y="1679453"/>
                    </a:cubicBezTo>
                    <a:lnTo>
                      <a:pt x="0" y="21931"/>
                    </a:lnTo>
                    <a:cubicBezTo>
                      <a:pt x="0" y="16115"/>
                      <a:pt x="2311" y="10536"/>
                      <a:pt x="6423" y="6423"/>
                    </a:cubicBezTo>
                    <a:cubicBezTo>
                      <a:pt x="10536" y="2311"/>
                      <a:pt x="16115" y="0"/>
                      <a:pt x="21931" y="0"/>
                    </a:cubicBezTo>
                    <a:close/>
                  </a:path>
                </a:pathLst>
              </a:custGeom>
              <a:solidFill>
                <a:schemeClr val="accent6">
                  <a:alpha val="92941"/>
                </a:schemeClr>
              </a:solidFill>
              <a:ln w="38100" cap="rnd">
                <a:solidFill>
                  <a:schemeClr val="accent6">
                    <a:lumMod val="75000"/>
                    <a:alpha val="92941"/>
                  </a:scheme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66675"/>
                <a:ext cx="4741694" cy="1768059"/>
              </a:xfrm>
              <a:prstGeom prst="rect">
                <a:avLst/>
              </a:prstGeom>
            </p:spPr>
            <p:txBody>
              <a:bodyPr lIns="33867" tIns="33867" rIns="33867" bIns="33867" rtlCol="0" anchor="ctr"/>
              <a:lstStyle/>
              <a:p>
                <a:pPr defTabSz="609630">
                  <a:lnSpc>
                    <a:spcPts val="3733"/>
                  </a:lnSpc>
                  <a:spcBef>
                    <a:spcPct val="0"/>
                  </a:spcBef>
                </a:pPr>
                <a:r>
                  <a:rPr lang="en-US" sz="2666">
                    <a:solidFill>
                      <a:srgbClr val="000000">
                        <a:alpha val="92941"/>
                      </a:srgbClr>
                    </a:solidFill>
                    <a:latin typeface="UTM Avo"/>
                  </a:rPr>
                  <a:t>     </a:t>
                </a:r>
              </a:p>
            </p:txBody>
          </p:sp>
        </p:grpSp>
        <p:sp>
          <p:nvSpPr>
            <p:cNvPr id="33" name="TextBox 33"/>
            <p:cNvSpPr txBox="1"/>
            <p:nvPr/>
          </p:nvSpPr>
          <p:spPr>
            <a:xfrm>
              <a:off x="435300" y="3927852"/>
              <a:ext cx="17417398" cy="5632697"/>
            </a:xfrm>
            <a:prstGeom prst="rect">
              <a:avLst/>
            </a:prstGeom>
          </p:spPr>
          <p:txBody>
            <a:bodyPr lIns="0" tIns="0" rIns="0" bIns="0" rtlCol="0" anchor="t">
              <a:spAutoFit/>
            </a:bodyPr>
            <a:lstStyle/>
            <a:p>
              <a:pPr defTabSz="609630">
                <a:lnSpc>
                  <a:spcPts val="3733"/>
                </a:lnSpc>
              </a:pPr>
              <a:r>
                <a:rPr lang="en-US" sz="2666" spc="53" dirty="0">
                  <a:solidFill>
                    <a:srgbClr val="FFFFFF"/>
                  </a:solidFill>
                  <a:latin typeface="UTM Avo Bold"/>
                </a:rPr>
                <a:t>    </a:t>
              </a:r>
              <a:r>
                <a:rPr lang="en-US" sz="2666" spc="53" dirty="0" err="1">
                  <a:solidFill>
                    <a:srgbClr val="FFFFFF"/>
                  </a:solidFill>
                  <a:latin typeface="UTM Avo Bold"/>
                </a:rPr>
                <a:t>Chim</a:t>
              </a:r>
              <a:r>
                <a:rPr lang="en-US" sz="2666" spc="53" dirty="0">
                  <a:solidFill>
                    <a:srgbClr val="FFFFFF"/>
                  </a:solidFill>
                  <a:latin typeface="UTM Avo Bold"/>
                </a:rPr>
                <a:t> </a:t>
              </a:r>
              <a:r>
                <a:rPr lang="en-US" sz="2666" spc="53" dirty="0" err="1">
                  <a:solidFill>
                    <a:srgbClr val="FFFFFF"/>
                  </a:solidFill>
                  <a:latin typeface="UTM Avo Bold"/>
                </a:rPr>
                <a:t>sâu</a:t>
              </a:r>
              <a:r>
                <a:rPr lang="en-US" sz="2666" spc="53" dirty="0">
                  <a:solidFill>
                    <a:srgbClr val="FFFFFF"/>
                  </a:solidFill>
                  <a:latin typeface="UTM Avo Bold"/>
                </a:rPr>
                <a:t> con </a:t>
              </a:r>
              <a:r>
                <a:rPr lang="en-US" sz="2666" spc="53" dirty="0" err="1">
                  <a:solidFill>
                    <a:srgbClr val="FFFFFF"/>
                  </a:solidFill>
                  <a:latin typeface="UTM Avo Bold"/>
                </a:rPr>
                <a:t>hỏi</a:t>
              </a:r>
              <a:r>
                <a:rPr lang="en-US" sz="2666" spc="53" dirty="0">
                  <a:solidFill>
                    <a:srgbClr val="FFFFFF"/>
                  </a:solidFill>
                  <a:latin typeface="UTM Avo Bold"/>
                </a:rPr>
                <a:t> </a:t>
              </a:r>
              <a:r>
                <a:rPr lang="en-US" sz="2666" spc="53" dirty="0" err="1">
                  <a:solidFill>
                    <a:srgbClr val="FFFFFF"/>
                  </a:solidFill>
                  <a:latin typeface="UTM Avo Bold"/>
                </a:rPr>
                <a:t>bố</a:t>
              </a:r>
              <a:r>
                <a:rPr lang="en-US" sz="2666" spc="53" dirty="0">
                  <a:solidFill>
                    <a:srgbClr val="FFFFFF"/>
                  </a:solidFill>
                  <a:latin typeface="UTM Avo Bold"/>
                </a:rPr>
                <a:t>:</a:t>
              </a:r>
            </a:p>
            <a:p>
              <a:pPr defTabSz="609630">
                <a:lnSpc>
                  <a:spcPts val="3733"/>
                </a:lnSpc>
              </a:pPr>
              <a:r>
                <a:rPr lang="en-US" sz="2666" spc="53" dirty="0">
                  <a:solidFill>
                    <a:srgbClr val="FFFFFF"/>
                  </a:solidFill>
                  <a:latin typeface="UTM Avo Bold"/>
                </a:rPr>
                <a:t>        </a:t>
              </a:r>
              <a:r>
                <a:rPr lang="en-US" sz="2666" spc="53" dirty="0" err="1">
                  <a:solidFill>
                    <a:srgbClr val="FFFFFF"/>
                  </a:solidFill>
                  <a:latin typeface="UTM Avo Bold"/>
                </a:rPr>
                <a:t>Bố</a:t>
              </a:r>
              <a:r>
                <a:rPr lang="en-US" sz="2666" spc="53" dirty="0">
                  <a:solidFill>
                    <a:srgbClr val="FFFFFF"/>
                  </a:solidFill>
                  <a:latin typeface="UTM Avo Bold"/>
                </a:rPr>
                <a:t> </a:t>
              </a:r>
              <a:r>
                <a:rPr lang="en-US" sz="2666" spc="53" dirty="0" err="1">
                  <a:solidFill>
                    <a:srgbClr val="FFFFFF"/>
                  </a:solidFill>
                  <a:latin typeface="UTM Avo Bold"/>
                </a:rPr>
                <a:t>ơi</a:t>
              </a:r>
              <a:r>
                <a:rPr lang="en-US" sz="2666" spc="53" dirty="0">
                  <a:solidFill>
                    <a:srgbClr val="FFFFFF"/>
                  </a:solidFill>
                  <a:latin typeface="UTM Avo Bold"/>
                </a:rPr>
                <a:t>, </a:t>
              </a:r>
              <a:r>
                <a:rPr lang="en-US" sz="2666" spc="53" dirty="0" err="1">
                  <a:solidFill>
                    <a:srgbClr val="FFFFFF"/>
                  </a:solidFill>
                  <a:latin typeface="UTM Avo Bold"/>
                </a:rPr>
                <a:t>chúng</a:t>
              </a:r>
              <a:r>
                <a:rPr lang="en-US" sz="2666" spc="53" dirty="0">
                  <a:solidFill>
                    <a:srgbClr val="FFFFFF"/>
                  </a:solidFill>
                  <a:latin typeface="UTM Avo Bold"/>
                </a:rPr>
                <a:t> ta </a:t>
              </a:r>
              <a:r>
                <a:rPr lang="en-US" sz="2666" spc="53" dirty="0" err="1">
                  <a:solidFill>
                    <a:srgbClr val="FFFFFF"/>
                  </a:solidFill>
                  <a:latin typeface="UTM Avo Bold"/>
                </a:rPr>
                <a:t>có</a:t>
              </a:r>
              <a:r>
                <a:rPr lang="en-US" sz="2666" spc="53" dirty="0">
                  <a:solidFill>
                    <a:srgbClr val="FFFFFF"/>
                  </a:solidFill>
                  <a:latin typeface="UTM Avo Bold"/>
                </a:rPr>
                <a:t> </a:t>
              </a:r>
              <a:r>
                <a:rPr lang="en-US" sz="2666" spc="53" dirty="0" err="1">
                  <a:solidFill>
                    <a:srgbClr val="FFFFFF"/>
                  </a:solidFill>
                  <a:latin typeface="UTM Avo Bold"/>
                </a:rPr>
                <a:t>thể</a:t>
              </a:r>
              <a:r>
                <a:rPr lang="en-US" sz="2666" spc="53" dirty="0">
                  <a:solidFill>
                    <a:srgbClr val="FFFFFF"/>
                  </a:solidFill>
                  <a:latin typeface="UTM Avo Bold"/>
                </a:rPr>
                <a:t> </a:t>
              </a:r>
              <a:r>
                <a:rPr lang="en-US" sz="2666" spc="53" dirty="0" err="1">
                  <a:solidFill>
                    <a:srgbClr val="FFFFFF"/>
                  </a:solidFill>
                  <a:latin typeface="UTM Avo Bold"/>
                </a:rPr>
                <a:t>trở</a:t>
              </a:r>
              <a:r>
                <a:rPr lang="en-US" sz="2666" spc="53" dirty="0">
                  <a:solidFill>
                    <a:srgbClr val="FFFFFF"/>
                  </a:solidFill>
                  <a:latin typeface="UTM Avo Bold"/>
                </a:rPr>
                <a:t> </a:t>
              </a:r>
              <a:r>
                <a:rPr lang="en-US" sz="2666" spc="53" dirty="0" err="1">
                  <a:solidFill>
                    <a:srgbClr val="FFFFFF"/>
                  </a:solidFill>
                  <a:latin typeface="UTM Avo Bold"/>
                </a:rPr>
                <a:t>thành</a:t>
              </a:r>
              <a:r>
                <a:rPr lang="en-US" sz="2666" spc="53" dirty="0">
                  <a:solidFill>
                    <a:srgbClr val="FFFFFF"/>
                  </a:solidFill>
                  <a:latin typeface="UTM Avo Bold"/>
                </a:rPr>
                <a:t> </a:t>
              </a:r>
              <a:r>
                <a:rPr lang="en-US" sz="2666" spc="53" dirty="0" err="1">
                  <a:solidFill>
                    <a:srgbClr val="FFFFFF"/>
                  </a:solidFill>
                  <a:latin typeface="UTM Avo Bold"/>
                </a:rPr>
                <a:t>hoạ</a:t>
              </a:r>
              <a:r>
                <a:rPr lang="en-US" sz="2666" spc="53" dirty="0">
                  <a:solidFill>
                    <a:srgbClr val="FFFFFF"/>
                  </a:solidFill>
                  <a:latin typeface="UTM Avo Bold"/>
                </a:rPr>
                <a:t> mi </a:t>
              </a:r>
              <a:r>
                <a:rPr lang="en-US" sz="2666" spc="53" dirty="0" err="1">
                  <a:solidFill>
                    <a:srgbClr val="FFFFFF"/>
                  </a:solidFill>
                  <a:latin typeface="UTM Avo Bold"/>
                </a:rPr>
                <a:t>được</a:t>
              </a:r>
              <a:r>
                <a:rPr lang="en-US" sz="2666" spc="53" dirty="0">
                  <a:solidFill>
                    <a:srgbClr val="FFFFFF"/>
                  </a:solidFill>
                  <a:latin typeface="UTM Avo Bold"/>
                </a:rPr>
                <a:t> </a:t>
              </a:r>
              <a:r>
                <a:rPr lang="en-US" sz="2666" spc="53" dirty="0" err="1">
                  <a:solidFill>
                    <a:srgbClr val="FFFFFF"/>
                  </a:solidFill>
                  <a:latin typeface="UTM Avo Bold"/>
                </a:rPr>
                <a:t>không</a:t>
              </a:r>
              <a:r>
                <a:rPr lang="en-US" sz="2666" spc="53" dirty="0">
                  <a:solidFill>
                    <a:srgbClr val="FFFFFF"/>
                  </a:solidFill>
                  <a:latin typeface="UTM Avo Bold"/>
                </a:rPr>
                <a:t> ạ </a:t>
              </a:r>
            </a:p>
            <a:p>
              <a:pPr defTabSz="609630">
                <a:lnSpc>
                  <a:spcPts val="3733"/>
                </a:lnSpc>
              </a:pPr>
              <a:r>
                <a:rPr lang="en-US" sz="2666" spc="53" dirty="0">
                  <a:solidFill>
                    <a:srgbClr val="FFFFFF"/>
                  </a:solidFill>
                  <a:latin typeface="UTM Avo Bold"/>
                </a:rPr>
                <a:t>        </a:t>
              </a:r>
              <a:r>
                <a:rPr lang="en-US" sz="2666" spc="53" dirty="0" err="1">
                  <a:solidFill>
                    <a:srgbClr val="FFFFFF"/>
                  </a:solidFill>
                  <a:latin typeface="UTM Avo Bold"/>
                </a:rPr>
                <a:t>Tại</a:t>
              </a:r>
              <a:r>
                <a:rPr lang="en-US" sz="2666" spc="53" dirty="0">
                  <a:solidFill>
                    <a:srgbClr val="FFFFFF"/>
                  </a:solidFill>
                  <a:latin typeface="UTM Avo Bold"/>
                </a:rPr>
                <a:t> </a:t>
              </a:r>
              <a:r>
                <a:rPr lang="en-US" sz="2666" spc="53" dirty="0" err="1">
                  <a:solidFill>
                    <a:srgbClr val="FFFFFF"/>
                  </a:solidFill>
                  <a:latin typeface="UTM Avo Bold"/>
                </a:rPr>
                <a:t>sao</a:t>
              </a:r>
              <a:r>
                <a:rPr lang="en-US" sz="2666" spc="53" dirty="0">
                  <a:solidFill>
                    <a:srgbClr val="FFFFFF"/>
                  </a:solidFill>
                  <a:latin typeface="UTM Avo Bold"/>
                </a:rPr>
                <a:t> con </a:t>
              </a:r>
              <a:r>
                <a:rPr lang="en-US" sz="2666" spc="53" dirty="0" err="1">
                  <a:solidFill>
                    <a:srgbClr val="FFFFFF"/>
                  </a:solidFill>
                  <a:latin typeface="UTM Avo Bold"/>
                </a:rPr>
                <a:t>muốn</a:t>
              </a:r>
              <a:r>
                <a:rPr lang="en-US" sz="2666" spc="53" dirty="0">
                  <a:solidFill>
                    <a:srgbClr val="FFFFFF"/>
                  </a:solidFill>
                  <a:latin typeface="UTM Avo Bold"/>
                </a:rPr>
                <a:t> </a:t>
              </a:r>
              <a:r>
                <a:rPr lang="en-US" sz="2666" spc="53" dirty="0" err="1">
                  <a:solidFill>
                    <a:srgbClr val="FFFFFF"/>
                  </a:solidFill>
                  <a:latin typeface="UTM Avo Bold"/>
                </a:rPr>
                <a:t>trở</a:t>
              </a:r>
              <a:r>
                <a:rPr lang="en-US" sz="2666" spc="53" dirty="0">
                  <a:solidFill>
                    <a:srgbClr val="FFFFFF"/>
                  </a:solidFill>
                  <a:latin typeface="UTM Avo Bold"/>
                </a:rPr>
                <a:t> </a:t>
              </a:r>
              <a:r>
                <a:rPr lang="en-US" sz="2666" spc="53" dirty="0" err="1">
                  <a:solidFill>
                    <a:srgbClr val="FFFFFF"/>
                  </a:solidFill>
                  <a:latin typeface="UTM Avo Bold"/>
                </a:rPr>
                <a:t>thành</a:t>
              </a:r>
              <a:r>
                <a:rPr lang="en-US" sz="2666" spc="53" dirty="0">
                  <a:solidFill>
                    <a:srgbClr val="FFFFFF"/>
                  </a:solidFill>
                  <a:latin typeface="UTM Avo Bold"/>
                </a:rPr>
                <a:t> </a:t>
              </a:r>
              <a:r>
                <a:rPr lang="en-US" sz="2666" spc="53" dirty="0" err="1">
                  <a:solidFill>
                    <a:srgbClr val="FFFFFF"/>
                  </a:solidFill>
                  <a:latin typeface="UTM Avo Bold"/>
                </a:rPr>
                <a:t>hoạ</a:t>
              </a:r>
              <a:r>
                <a:rPr lang="en-US" sz="2666" spc="53" dirty="0">
                  <a:solidFill>
                    <a:srgbClr val="FFFFFF"/>
                  </a:solidFill>
                  <a:latin typeface="UTM Avo Bold"/>
                </a:rPr>
                <a:t> mi </a:t>
              </a:r>
            </a:p>
            <a:p>
              <a:pPr defTabSz="609630">
                <a:lnSpc>
                  <a:spcPts val="3733"/>
                </a:lnSpc>
              </a:pPr>
              <a:r>
                <a:rPr lang="en-US" sz="2666" spc="53" dirty="0">
                  <a:solidFill>
                    <a:srgbClr val="FFFFFF"/>
                  </a:solidFill>
                  <a:latin typeface="UTM Avo Bold"/>
                </a:rPr>
                <a:t>        Con </a:t>
              </a:r>
              <a:r>
                <a:rPr lang="en-US" sz="2666" spc="53" dirty="0" err="1">
                  <a:solidFill>
                    <a:srgbClr val="FFFFFF"/>
                  </a:solidFill>
                  <a:latin typeface="UTM Avo Bold"/>
                </a:rPr>
                <a:t>muốn</a:t>
              </a:r>
              <a:r>
                <a:rPr lang="en-US" sz="2666" spc="53" dirty="0">
                  <a:solidFill>
                    <a:srgbClr val="FFFFFF"/>
                  </a:solidFill>
                  <a:latin typeface="UTM Avo Bold"/>
                </a:rPr>
                <a:t> </a:t>
              </a:r>
              <a:r>
                <a:rPr lang="en-US" sz="2666" spc="53" dirty="0" err="1">
                  <a:solidFill>
                    <a:srgbClr val="FFFFFF"/>
                  </a:solidFill>
                  <a:latin typeface="UTM Avo Bold"/>
                </a:rPr>
                <a:t>có</a:t>
              </a:r>
              <a:r>
                <a:rPr lang="en-US" sz="2666" spc="53" dirty="0">
                  <a:solidFill>
                    <a:srgbClr val="FFFFFF"/>
                  </a:solidFill>
                  <a:latin typeface="UTM Avo Bold"/>
                </a:rPr>
                <a:t> </a:t>
              </a:r>
              <a:r>
                <a:rPr lang="en-US" sz="2666" spc="53" dirty="0" err="1">
                  <a:solidFill>
                    <a:srgbClr val="FFFFFF"/>
                  </a:solidFill>
                  <a:latin typeface="UTM Avo Bold"/>
                </a:rPr>
                <a:t>tiếng</a:t>
              </a:r>
              <a:r>
                <a:rPr lang="en-US" sz="2666" spc="53" dirty="0">
                  <a:solidFill>
                    <a:srgbClr val="FFFFFF"/>
                  </a:solidFill>
                  <a:latin typeface="UTM Avo Bold"/>
                </a:rPr>
                <a:t> </a:t>
              </a:r>
              <a:r>
                <a:rPr lang="en-US" sz="2666" spc="53" dirty="0" err="1">
                  <a:solidFill>
                    <a:srgbClr val="FFFFFF"/>
                  </a:solidFill>
                  <a:latin typeface="UTM Avo Bold"/>
                </a:rPr>
                <a:t>hót</a:t>
              </a:r>
              <a:r>
                <a:rPr lang="en-US" sz="2666" spc="53" dirty="0">
                  <a:solidFill>
                    <a:srgbClr val="FFFFFF"/>
                  </a:solidFill>
                  <a:latin typeface="UTM Avo Bold"/>
                </a:rPr>
                <a:t> hay </a:t>
              </a:r>
              <a:r>
                <a:rPr lang="en-US" sz="2666" spc="53" dirty="0" err="1">
                  <a:solidFill>
                    <a:srgbClr val="FFFFFF"/>
                  </a:solidFill>
                  <a:latin typeface="UTM Avo Bold"/>
                </a:rPr>
                <a:t>để</a:t>
              </a:r>
              <a:r>
                <a:rPr lang="en-US" sz="2666" spc="53" dirty="0">
                  <a:solidFill>
                    <a:srgbClr val="FFFFFF"/>
                  </a:solidFill>
                  <a:latin typeface="UTM Avo Bold"/>
                </a:rPr>
                <a:t> </a:t>
              </a:r>
              <a:r>
                <a:rPr lang="en-US" sz="2666" spc="53" dirty="0" err="1">
                  <a:solidFill>
                    <a:srgbClr val="FFFFFF"/>
                  </a:solidFill>
                  <a:latin typeface="UTM Avo Bold"/>
                </a:rPr>
                <a:t>được</a:t>
              </a:r>
              <a:r>
                <a:rPr lang="en-US" sz="2666" spc="53" dirty="0">
                  <a:solidFill>
                    <a:srgbClr val="FFFFFF"/>
                  </a:solidFill>
                  <a:latin typeface="UTM Avo Bold"/>
                </a:rPr>
                <a:t> </a:t>
              </a:r>
              <a:r>
                <a:rPr lang="en-US" sz="2666" spc="53" dirty="0" err="1">
                  <a:solidFill>
                    <a:srgbClr val="FFFFFF"/>
                  </a:solidFill>
                  <a:latin typeface="UTM Avo Bold"/>
                </a:rPr>
                <a:t>mọi</a:t>
              </a:r>
              <a:r>
                <a:rPr lang="en-US" sz="2666" spc="53" dirty="0">
                  <a:solidFill>
                    <a:srgbClr val="FFFFFF"/>
                  </a:solidFill>
                  <a:latin typeface="UTM Avo Bold"/>
                </a:rPr>
                <a:t> </a:t>
              </a:r>
              <a:r>
                <a:rPr lang="en-US" sz="2666" spc="53" dirty="0" err="1">
                  <a:solidFill>
                    <a:srgbClr val="FFFFFF"/>
                  </a:solidFill>
                  <a:latin typeface="UTM Avo Bold"/>
                </a:rPr>
                <a:t>người</a:t>
              </a:r>
              <a:r>
                <a:rPr lang="en-US" sz="2666" spc="53" dirty="0">
                  <a:solidFill>
                    <a:srgbClr val="FFFFFF"/>
                  </a:solidFill>
                  <a:latin typeface="UTM Avo Bold"/>
                </a:rPr>
                <a:t> </a:t>
              </a:r>
              <a:r>
                <a:rPr lang="en-US" sz="2666" spc="53" dirty="0" err="1">
                  <a:solidFill>
                    <a:srgbClr val="FFFFFF"/>
                  </a:solidFill>
                  <a:latin typeface="UTM Avo Bold"/>
                </a:rPr>
                <a:t>yêu</a:t>
              </a:r>
              <a:r>
                <a:rPr lang="en-US" sz="2666" spc="53" dirty="0">
                  <a:solidFill>
                    <a:srgbClr val="FFFFFF"/>
                  </a:solidFill>
                  <a:latin typeface="UTM Avo Bold"/>
                </a:rPr>
                <a:t> </a:t>
              </a:r>
              <a:r>
                <a:rPr lang="en-US" sz="2666" spc="53" dirty="0" err="1">
                  <a:solidFill>
                    <a:srgbClr val="FFFFFF"/>
                  </a:solidFill>
                  <a:latin typeface="UTM Avo Bold"/>
                </a:rPr>
                <a:t>quý</a:t>
              </a:r>
              <a:r>
                <a:rPr lang="en-US" sz="2666" spc="53" dirty="0">
                  <a:solidFill>
                    <a:srgbClr val="FFFFFF"/>
                  </a:solidFill>
                  <a:latin typeface="UTM Avo Bold"/>
                </a:rPr>
                <a:t> </a:t>
              </a:r>
            </a:p>
            <a:p>
              <a:pPr defTabSz="609630">
                <a:lnSpc>
                  <a:spcPts val="3733"/>
                </a:lnSpc>
              </a:pPr>
              <a:r>
                <a:rPr lang="en-US" sz="2666" spc="53" dirty="0">
                  <a:solidFill>
                    <a:srgbClr val="FFFFFF"/>
                  </a:solidFill>
                  <a:latin typeface="UTM Avo Bold"/>
                </a:rPr>
                <a:t>    </a:t>
              </a:r>
              <a:r>
                <a:rPr lang="en-US" sz="2666" spc="53" dirty="0" err="1">
                  <a:solidFill>
                    <a:srgbClr val="FFFFFF"/>
                  </a:solidFill>
                  <a:latin typeface="UTM Avo Bold"/>
                </a:rPr>
                <a:t>Chim</a:t>
              </a:r>
              <a:r>
                <a:rPr lang="en-US" sz="2666" spc="53" dirty="0">
                  <a:solidFill>
                    <a:srgbClr val="FFFFFF"/>
                  </a:solidFill>
                  <a:latin typeface="UTM Avo Bold"/>
                </a:rPr>
                <a:t> </a:t>
              </a:r>
              <a:r>
                <a:rPr lang="en-US" sz="2666" spc="53" dirty="0" err="1">
                  <a:solidFill>
                    <a:srgbClr val="FFFFFF"/>
                  </a:solidFill>
                  <a:latin typeface="UTM Avo Bold"/>
                </a:rPr>
                <a:t>bố</a:t>
              </a:r>
              <a:r>
                <a:rPr lang="en-US" sz="2666" spc="53" dirty="0">
                  <a:solidFill>
                    <a:srgbClr val="FFFFFF"/>
                  </a:solidFill>
                  <a:latin typeface="UTM Avo Bold"/>
                </a:rPr>
                <a:t> </a:t>
              </a:r>
              <a:r>
                <a:rPr lang="en-US" sz="2666" spc="53" dirty="0" err="1">
                  <a:solidFill>
                    <a:srgbClr val="FFFFFF"/>
                  </a:solidFill>
                  <a:latin typeface="UTM Avo Bold"/>
                </a:rPr>
                <a:t>nói</a:t>
              </a:r>
              <a:r>
                <a:rPr lang="en-US" sz="2666" spc="53" dirty="0">
                  <a:solidFill>
                    <a:srgbClr val="FFFFFF"/>
                  </a:solidFill>
                  <a:latin typeface="UTM Avo Bold"/>
                </a:rPr>
                <a:t>:</a:t>
              </a:r>
            </a:p>
            <a:p>
              <a:pPr defTabSz="609630">
                <a:lnSpc>
                  <a:spcPts val="3733"/>
                </a:lnSpc>
              </a:pPr>
              <a:r>
                <a:rPr lang="en-US" sz="2666" spc="53" dirty="0">
                  <a:solidFill>
                    <a:srgbClr val="FFFFFF"/>
                  </a:solidFill>
                  <a:latin typeface="UTM Avo Bold"/>
                </a:rPr>
                <a:t>        Con </a:t>
              </a:r>
              <a:r>
                <a:rPr lang="en-US" sz="2666" spc="53" dirty="0" err="1">
                  <a:solidFill>
                    <a:srgbClr val="FFFFFF"/>
                  </a:solidFill>
                  <a:latin typeface="UTM Avo Bold"/>
                </a:rPr>
                <a:t>hãy</a:t>
              </a:r>
              <a:r>
                <a:rPr lang="en-US" sz="2666" spc="53" dirty="0">
                  <a:solidFill>
                    <a:srgbClr val="FFFFFF"/>
                  </a:solidFill>
                  <a:latin typeface="UTM Avo Bold"/>
                </a:rPr>
                <a:t> </a:t>
              </a:r>
              <a:r>
                <a:rPr lang="en-US" sz="2666" spc="53" dirty="0" err="1">
                  <a:solidFill>
                    <a:srgbClr val="FFFFFF"/>
                  </a:solidFill>
                  <a:latin typeface="UTM Avo Bold"/>
                </a:rPr>
                <a:t>bắt</a:t>
              </a:r>
              <a:r>
                <a:rPr lang="en-US" sz="2666" spc="53" dirty="0">
                  <a:solidFill>
                    <a:srgbClr val="FFFFFF"/>
                  </a:solidFill>
                  <a:latin typeface="UTM Avo Bold"/>
                </a:rPr>
                <a:t> </a:t>
              </a:r>
              <a:r>
                <a:rPr lang="en-US" sz="2666" spc="53" dirty="0" err="1">
                  <a:solidFill>
                    <a:srgbClr val="FFFFFF"/>
                  </a:solidFill>
                  <a:latin typeface="UTM Avo Bold"/>
                </a:rPr>
                <a:t>thật</a:t>
              </a:r>
              <a:r>
                <a:rPr lang="en-US" sz="2666" spc="53" dirty="0">
                  <a:solidFill>
                    <a:srgbClr val="FFFFFF"/>
                  </a:solidFill>
                  <a:latin typeface="UTM Avo Bold"/>
                </a:rPr>
                <a:t> </a:t>
              </a:r>
              <a:r>
                <a:rPr lang="en-US" sz="2666" spc="53" dirty="0" err="1">
                  <a:solidFill>
                    <a:srgbClr val="FFFFFF"/>
                  </a:solidFill>
                  <a:latin typeface="UTM Avo Bold"/>
                </a:rPr>
                <a:t>nhiều</a:t>
              </a:r>
              <a:r>
                <a:rPr lang="en-US" sz="2666" spc="53" dirty="0">
                  <a:solidFill>
                    <a:srgbClr val="FFFFFF"/>
                  </a:solidFill>
                  <a:latin typeface="UTM Avo Bold"/>
                </a:rPr>
                <a:t> </a:t>
              </a:r>
              <a:r>
                <a:rPr lang="en-US" sz="2666" spc="53" dirty="0" err="1">
                  <a:solidFill>
                    <a:srgbClr val="FFFFFF"/>
                  </a:solidFill>
                  <a:latin typeface="UTM Avo Bold"/>
                </a:rPr>
                <a:t>sâu</a:t>
              </a:r>
              <a:r>
                <a:rPr lang="en-US" sz="2666" spc="53" dirty="0">
                  <a:solidFill>
                    <a:srgbClr val="FFFFFF"/>
                  </a:solidFill>
                  <a:latin typeface="UTM Avo Bold"/>
                </a:rPr>
                <a:t> </a:t>
              </a:r>
              <a:r>
                <a:rPr lang="en-US" sz="2666" spc="53" dirty="0" err="1">
                  <a:solidFill>
                    <a:srgbClr val="FFFFFF"/>
                  </a:solidFill>
                  <a:latin typeface="UTM Avo Bold"/>
                </a:rPr>
                <a:t>để</a:t>
              </a:r>
              <a:r>
                <a:rPr lang="en-US" sz="2666" spc="53" dirty="0">
                  <a:solidFill>
                    <a:srgbClr val="FFFFFF"/>
                  </a:solidFill>
                  <a:latin typeface="UTM Avo Bold"/>
                </a:rPr>
                <a:t> </a:t>
              </a:r>
              <a:r>
                <a:rPr lang="en-US" sz="2666" spc="53" dirty="0" err="1">
                  <a:solidFill>
                    <a:srgbClr val="FFFFFF"/>
                  </a:solidFill>
                  <a:latin typeface="UTM Avo Bold"/>
                </a:rPr>
                <a:t>bảo</a:t>
              </a:r>
              <a:r>
                <a:rPr lang="en-US" sz="2666" spc="53" dirty="0">
                  <a:solidFill>
                    <a:srgbClr val="FFFFFF"/>
                  </a:solidFill>
                  <a:latin typeface="UTM Avo Bold"/>
                </a:rPr>
                <a:t> </a:t>
              </a:r>
              <a:r>
                <a:rPr lang="en-US" sz="2666" spc="53" dirty="0" err="1">
                  <a:solidFill>
                    <a:srgbClr val="FFFFFF"/>
                  </a:solidFill>
                  <a:latin typeface="UTM Avo Bold"/>
                </a:rPr>
                <a:t>vệ</a:t>
              </a:r>
              <a:r>
                <a:rPr lang="en-US" sz="2666" spc="53" dirty="0">
                  <a:solidFill>
                    <a:srgbClr val="FFFFFF"/>
                  </a:solidFill>
                  <a:latin typeface="UTM Avo Bold"/>
                </a:rPr>
                <a:t> </a:t>
              </a:r>
              <a:r>
                <a:rPr lang="en-US" sz="2666" spc="53" dirty="0" err="1">
                  <a:solidFill>
                    <a:srgbClr val="FFFFFF"/>
                  </a:solidFill>
                  <a:latin typeface="UTM Avo Bold"/>
                </a:rPr>
                <a:t>cây</a:t>
              </a:r>
              <a:r>
                <a:rPr lang="en-US" sz="2666" spc="53" dirty="0">
                  <a:solidFill>
                    <a:srgbClr val="FFFFFF"/>
                  </a:solidFill>
                  <a:latin typeface="UTM Avo Bold"/>
                </a:rPr>
                <a:t> </a:t>
              </a:r>
              <a:r>
                <a:rPr lang="en-US" sz="2666" spc="53" dirty="0" err="1">
                  <a:solidFill>
                    <a:srgbClr val="FFFFFF"/>
                  </a:solidFill>
                  <a:latin typeface="UTM Avo Bold"/>
                </a:rPr>
                <a:t>cối</a:t>
              </a:r>
              <a:r>
                <a:rPr lang="en-US" sz="2666" spc="53" dirty="0">
                  <a:solidFill>
                    <a:srgbClr val="FFFFFF"/>
                  </a:solidFill>
                  <a:latin typeface="UTM Avo Bold"/>
                </a:rPr>
                <a:t>, </a:t>
              </a:r>
              <a:r>
                <a:rPr lang="en-US" sz="2666" spc="53" dirty="0" err="1">
                  <a:solidFill>
                    <a:srgbClr val="FFFFFF"/>
                  </a:solidFill>
                  <a:latin typeface="UTM Avo Bold"/>
                </a:rPr>
                <a:t>hoa</a:t>
              </a:r>
              <a:r>
                <a:rPr lang="en-US" sz="2666" spc="53" dirty="0">
                  <a:solidFill>
                    <a:srgbClr val="FFFFFF"/>
                  </a:solidFill>
                  <a:latin typeface="UTM Avo Bold"/>
                </a:rPr>
                <a:t> </a:t>
              </a:r>
              <a:r>
                <a:rPr lang="en-US" sz="2666" spc="53" dirty="0" err="1">
                  <a:solidFill>
                    <a:srgbClr val="FFFFFF"/>
                  </a:solidFill>
                  <a:latin typeface="UTM Avo Bold"/>
                </a:rPr>
                <a:t>màu</a:t>
              </a:r>
              <a:r>
                <a:rPr lang="en-US" sz="2666" spc="53" dirty="0">
                  <a:solidFill>
                    <a:srgbClr val="FFFFFF"/>
                  </a:solidFill>
                  <a:latin typeface="UTM Avo Bold"/>
                </a:rPr>
                <a:t>, con </a:t>
              </a:r>
              <a:r>
                <a:rPr lang="en-US" sz="2666" spc="53" dirty="0" err="1">
                  <a:solidFill>
                    <a:srgbClr val="FFFFFF"/>
                  </a:solidFill>
                  <a:latin typeface="UTM Avo Bold"/>
                </a:rPr>
                <a:t>sẽ</a:t>
              </a:r>
              <a:r>
                <a:rPr lang="en-US" sz="2666" spc="53" dirty="0">
                  <a:solidFill>
                    <a:srgbClr val="FFFFFF"/>
                  </a:solidFill>
                  <a:latin typeface="UTM Avo Bold"/>
                </a:rPr>
                <a:t> </a:t>
              </a:r>
              <a:r>
                <a:rPr lang="en-US" sz="2666" spc="53" dirty="0" err="1">
                  <a:solidFill>
                    <a:srgbClr val="FFFFFF"/>
                  </a:solidFill>
                  <a:latin typeface="UTM Avo Bold"/>
                </a:rPr>
                <a:t>được</a:t>
              </a:r>
              <a:r>
                <a:rPr lang="en-US" sz="2666" spc="53" dirty="0">
                  <a:solidFill>
                    <a:srgbClr val="FFFFFF"/>
                  </a:solidFill>
                  <a:latin typeface="UTM Avo Bold"/>
                </a:rPr>
                <a:t> </a:t>
              </a:r>
              <a:r>
                <a:rPr lang="en-US" sz="2666" spc="53" dirty="0" err="1">
                  <a:solidFill>
                    <a:srgbClr val="FFFFFF"/>
                  </a:solidFill>
                  <a:latin typeface="UTM Avo Bold"/>
                </a:rPr>
                <a:t>mọi</a:t>
              </a:r>
              <a:r>
                <a:rPr lang="en-US" sz="2666" spc="53" dirty="0">
                  <a:solidFill>
                    <a:srgbClr val="FFFFFF"/>
                  </a:solidFill>
                  <a:latin typeface="UTM Avo Bold"/>
                </a:rPr>
                <a:t> </a:t>
              </a:r>
              <a:r>
                <a:rPr lang="en-US" sz="2666" spc="53" dirty="0" err="1">
                  <a:solidFill>
                    <a:srgbClr val="FFFFFF"/>
                  </a:solidFill>
                  <a:latin typeface="UTM Avo Bold"/>
                </a:rPr>
                <a:t>người</a:t>
              </a:r>
              <a:r>
                <a:rPr lang="en-US" sz="2666" spc="53" dirty="0">
                  <a:solidFill>
                    <a:srgbClr val="FFFFFF"/>
                  </a:solidFill>
                  <a:latin typeface="UTM Avo Bold"/>
                </a:rPr>
                <a:t> </a:t>
              </a:r>
              <a:r>
                <a:rPr lang="en-US" sz="2666" spc="53" dirty="0" err="1">
                  <a:solidFill>
                    <a:srgbClr val="FFFFFF"/>
                  </a:solidFill>
                  <a:latin typeface="UTM Avo Bold"/>
                </a:rPr>
                <a:t>yêu</a:t>
              </a:r>
              <a:r>
                <a:rPr lang="en-US" sz="2666" spc="53" dirty="0">
                  <a:solidFill>
                    <a:srgbClr val="FFFFFF"/>
                  </a:solidFill>
                  <a:latin typeface="UTM Avo Bold"/>
                </a:rPr>
                <a:t> </a:t>
              </a:r>
              <a:r>
                <a:rPr lang="en-US" sz="2666" spc="53" dirty="0" err="1">
                  <a:solidFill>
                    <a:srgbClr val="FFFFFF"/>
                  </a:solidFill>
                  <a:latin typeface="UTM Avo Bold"/>
                </a:rPr>
                <a:t>quý</a:t>
              </a:r>
              <a:r>
                <a:rPr lang="en-US" sz="2666" spc="53" dirty="0">
                  <a:solidFill>
                    <a:srgbClr val="FFFFFF"/>
                  </a:solidFill>
                  <a:latin typeface="UTM Avo Bold"/>
                </a:rPr>
                <a:t>.</a:t>
              </a:r>
            </a:p>
            <a:p>
              <a:pPr algn="r" defTabSz="609630">
                <a:lnSpc>
                  <a:spcPts val="3733"/>
                </a:lnSpc>
              </a:pPr>
              <a:r>
                <a:rPr lang="en-US" sz="2666" spc="53" dirty="0">
                  <a:solidFill>
                    <a:srgbClr val="FFFFFF"/>
                  </a:solidFill>
                  <a:latin typeface="UTM Avo Bold"/>
                </a:rPr>
                <a:t>(Theo </a:t>
              </a:r>
              <a:r>
                <a:rPr lang="en-US" sz="2666" spc="53" dirty="0" err="1">
                  <a:solidFill>
                    <a:srgbClr val="FFFFFF"/>
                  </a:solidFill>
                  <a:latin typeface="UTM Avo Bold"/>
                </a:rPr>
                <a:t>Nguyễn</a:t>
              </a:r>
              <a:r>
                <a:rPr lang="en-US" sz="2666" spc="53" dirty="0">
                  <a:solidFill>
                    <a:srgbClr val="FFFFFF"/>
                  </a:solidFill>
                  <a:latin typeface="UTM Avo Bold"/>
                </a:rPr>
                <a:t> </a:t>
              </a:r>
              <a:r>
                <a:rPr lang="en-US" sz="2666" spc="53" dirty="0" err="1">
                  <a:solidFill>
                    <a:srgbClr val="FFFFFF"/>
                  </a:solidFill>
                  <a:latin typeface="UTM Avo Bold"/>
                </a:rPr>
                <a:t>Đình</a:t>
              </a:r>
              <a:r>
                <a:rPr lang="en-US" sz="2666" spc="53" dirty="0">
                  <a:solidFill>
                    <a:srgbClr val="FFFFFF"/>
                  </a:solidFill>
                  <a:latin typeface="UTM Avo Bold"/>
                </a:rPr>
                <a:t> </a:t>
              </a:r>
              <a:r>
                <a:rPr lang="en-US" sz="2666" spc="53" dirty="0" err="1">
                  <a:solidFill>
                    <a:srgbClr val="FFFFFF"/>
                  </a:solidFill>
                  <a:latin typeface="UTM Avo Bold"/>
                </a:rPr>
                <a:t>Quảng</a:t>
              </a:r>
              <a:r>
                <a:rPr lang="en-US" sz="2666" spc="53" dirty="0">
                  <a:solidFill>
                    <a:srgbClr val="FFFFFF"/>
                  </a:solidFill>
                  <a:latin typeface="UTM Avo Bold"/>
                </a:rPr>
                <a:t>)</a:t>
              </a:r>
            </a:p>
          </p:txBody>
        </p:sp>
      </p:grpSp>
      <p:sp>
        <p:nvSpPr>
          <p:cNvPr id="42" name="TextBox 41"/>
          <p:cNvSpPr txBox="1"/>
          <p:nvPr/>
        </p:nvSpPr>
        <p:spPr>
          <a:xfrm>
            <a:off x="656874" y="2931762"/>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43" name="TextBox 42"/>
          <p:cNvSpPr txBox="1"/>
          <p:nvPr/>
        </p:nvSpPr>
        <p:spPr>
          <a:xfrm>
            <a:off x="656874" y="3407809"/>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44" name="TextBox 43"/>
          <p:cNvSpPr txBox="1"/>
          <p:nvPr/>
        </p:nvSpPr>
        <p:spPr>
          <a:xfrm>
            <a:off x="656874" y="3876827"/>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45" name="TextBox 44"/>
          <p:cNvSpPr txBox="1"/>
          <p:nvPr/>
        </p:nvSpPr>
        <p:spPr>
          <a:xfrm>
            <a:off x="648094" y="4800298"/>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46" name="TextBox 45"/>
          <p:cNvSpPr txBox="1"/>
          <p:nvPr/>
        </p:nvSpPr>
        <p:spPr>
          <a:xfrm>
            <a:off x="10917995" y="2947419"/>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48" name="TextBox 47"/>
          <p:cNvSpPr txBox="1"/>
          <p:nvPr/>
        </p:nvSpPr>
        <p:spPr>
          <a:xfrm>
            <a:off x="7521363" y="3396677"/>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49" name="TextBox 48"/>
          <p:cNvSpPr txBox="1"/>
          <p:nvPr/>
        </p:nvSpPr>
        <p:spPr>
          <a:xfrm>
            <a:off x="11160644" y="3857208"/>
            <a:ext cx="407024" cy="707886"/>
          </a:xfrm>
          <a:prstGeom prst="rect">
            <a:avLst/>
          </a:prstGeom>
          <a:noFill/>
        </p:spPr>
        <p:txBody>
          <a:bodyPr wrap="square" rtlCol="0">
            <a:spAutoFit/>
          </a:bodyPr>
          <a:lstStyle/>
          <a:p>
            <a:pPr algn="ctr" defTabSz="609630"/>
            <a:r>
              <a:rPr lang="en-US" sz="4000" b="1" dirty="0">
                <a:solidFill>
                  <a:prstClr val="black"/>
                </a:solidFill>
                <a:latin typeface="UTM Avo" panose="02040603050506020204" pitchFamily="18" charset="0"/>
              </a:rPr>
              <a:t>.</a:t>
            </a:r>
          </a:p>
        </p:txBody>
      </p:sp>
      <p:sp>
        <p:nvSpPr>
          <p:cNvPr id="34" name="Freeform 34"/>
          <p:cNvSpPr/>
          <p:nvPr/>
        </p:nvSpPr>
        <p:spPr>
          <a:xfrm>
            <a:off x="10829337" y="3025604"/>
            <a:ext cx="584341" cy="494885"/>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
        <p:nvSpPr>
          <p:cNvPr id="36" name="Freeform 34"/>
          <p:cNvSpPr/>
          <p:nvPr/>
        </p:nvSpPr>
        <p:spPr>
          <a:xfrm>
            <a:off x="581459" y="3064683"/>
            <a:ext cx="585452" cy="504439"/>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
        <p:nvSpPr>
          <p:cNvPr id="38" name="Freeform 34"/>
          <p:cNvSpPr/>
          <p:nvPr/>
        </p:nvSpPr>
        <p:spPr>
          <a:xfrm>
            <a:off x="7432149" y="3483012"/>
            <a:ext cx="585452" cy="504439"/>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
        <p:nvSpPr>
          <p:cNvPr id="39" name="Freeform 34"/>
          <p:cNvSpPr/>
          <p:nvPr/>
        </p:nvSpPr>
        <p:spPr>
          <a:xfrm>
            <a:off x="568535" y="4011703"/>
            <a:ext cx="585452" cy="504439"/>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
        <p:nvSpPr>
          <p:cNvPr id="40" name="Freeform 34"/>
          <p:cNvSpPr/>
          <p:nvPr/>
        </p:nvSpPr>
        <p:spPr>
          <a:xfrm>
            <a:off x="11098719" y="4057057"/>
            <a:ext cx="585452" cy="504439"/>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
        <p:nvSpPr>
          <p:cNvPr id="41" name="Freeform 34"/>
          <p:cNvSpPr/>
          <p:nvPr/>
        </p:nvSpPr>
        <p:spPr>
          <a:xfrm>
            <a:off x="558880" y="4924285"/>
            <a:ext cx="585452" cy="504439"/>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
        <p:nvSpPr>
          <p:cNvPr id="37" name="Freeform 34"/>
          <p:cNvSpPr/>
          <p:nvPr/>
        </p:nvSpPr>
        <p:spPr>
          <a:xfrm>
            <a:off x="600734" y="3542171"/>
            <a:ext cx="585452" cy="504439"/>
          </a:xfrm>
          <a:custGeom>
            <a:avLst/>
            <a:gdLst/>
            <a:ahLst/>
            <a:cxnLst/>
            <a:rect l="l" t="t" r="r" b="b"/>
            <a:pathLst>
              <a:path w="1061171" h="914330">
                <a:moveTo>
                  <a:pt x="0" y="0"/>
                </a:moveTo>
                <a:lnTo>
                  <a:pt x="1061172" y="0"/>
                </a:lnTo>
                <a:lnTo>
                  <a:pt x="1061172" y="914330"/>
                </a:lnTo>
                <a:lnTo>
                  <a:pt x="0" y="914330"/>
                </a:lnTo>
                <a:lnTo>
                  <a:pt x="0" y="0"/>
                </a:lnTo>
                <a:close/>
              </a:path>
            </a:pathLst>
          </a:custGeom>
          <a:blipFill>
            <a:blip r:embed="rId24">
              <a:extLst>
                <a:ext uri="{96DAC541-7B7A-43D3-8B79-37D633B846F1}">
                  <asvg:svgBlip xmlns:asvg="http://schemas.microsoft.com/office/drawing/2016/SVG/main" xmlns="" r:embed="rId25"/>
                </a:ext>
              </a:extLst>
            </a:blip>
            <a:stretch>
              <a:fillRect l="-47122" r="-56200" b="-101169"/>
            </a:stretch>
          </a:blipFill>
        </p:spPr>
        <p:txBody>
          <a:bodyPr/>
          <a:lstStyle/>
          <a:p>
            <a:pPr defTabSz="609630"/>
            <a:endParaRPr lang="vi-VN" sz="1200">
              <a:solidFill>
                <a:prstClr val="black"/>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p:cTn id="26" dur="500" fill="hold"/>
                                        <p:tgtEl>
                                          <p:spTgt spid="42"/>
                                        </p:tgtEl>
                                        <p:attrNameLst>
                                          <p:attrName>ppt_w</p:attrName>
                                        </p:attrNameLst>
                                      </p:cBhvr>
                                      <p:tavLst>
                                        <p:tav tm="0">
                                          <p:val>
                                            <p:fltVal val="0"/>
                                          </p:val>
                                        </p:tav>
                                        <p:tav tm="100000">
                                          <p:val>
                                            <p:strVal val="#ppt_w"/>
                                          </p:val>
                                        </p:tav>
                                      </p:tavLst>
                                    </p:anim>
                                    <p:anim calcmode="lin" valueType="num">
                                      <p:cBhvr>
                                        <p:cTn id="27" dur="500" fill="hold"/>
                                        <p:tgtEl>
                                          <p:spTgt spid="42"/>
                                        </p:tgtEl>
                                        <p:attrNameLst>
                                          <p:attrName>ppt_h</p:attrName>
                                        </p:attrNameLst>
                                      </p:cBhvr>
                                      <p:tavLst>
                                        <p:tav tm="0">
                                          <p:val>
                                            <p:fltVal val="0"/>
                                          </p:val>
                                        </p:tav>
                                        <p:tav tm="100000">
                                          <p:val>
                                            <p:strVal val="#ppt_h"/>
                                          </p:val>
                                        </p:tav>
                                      </p:tavLst>
                                    </p:anim>
                                    <p:animEffect transition="in" filter="fade">
                                      <p:cBhvr>
                                        <p:cTn id="28" dur="5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500" fill="hold"/>
                                        <p:tgtEl>
                                          <p:spTgt spid="48"/>
                                        </p:tgtEl>
                                        <p:attrNameLst>
                                          <p:attrName>ppt_w</p:attrName>
                                        </p:attrNameLst>
                                      </p:cBhvr>
                                      <p:tavLst>
                                        <p:tav tm="0">
                                          <p:val>
                                            <p:fltVal val="0"/>
                                          </p:val>
                                        </p:tav>
                                        <p:tav tm="100000">
                                          <p:val>
                                            <p:strVal val="#ppt_w"/>
                                          </p:val>
                                        </p:tav>
                                      </p:tavLst>
                                    </p:anim>
                                    <p:anim calcmode="lin" valueType="num">
                                      <p:cBhvr>
                                        <p:cTn id="60" dur="500" fill="hold"/>
                                        <p:tgtEl>
                                          <p:spTgt spid="48"/>
                                        </p:tgtEl>
                                        <p:attrNameLst>
                                          <p:attrName>ppt_h</p:attrName>
                                        </p:attrNameLst>
                                      </p:cBhvr>
                                      <p:tavLst>
                                        <p:tav tm="0">
                                          <p:val>
                                            <p:fltVal val="0"/>
                                          </p:val>
                                        </p:tav>
                                        <p:tav tm="100000">
                                          <p:val>
                                            <p:strVal val="#ppt_h"/>
                                          </p:val>
                                        </p:tav>
                                      </p:tavLst>
                                    </p:anim>
                                    <p:animEffect transition="in" filter="fade">
                                      <p:cBhvr>
                                        <p:cTn id="61" dur="500"/>
                                        <p:tgtEl>
                                          <p:spTgt spid="48"/>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par>
                    <p:cTn id="62" fill="hold">
                      <p:stCondLst>
                        <p:cond delay="indefinite"/>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500" fill="hold"/>
                                        <p:tgtEl>
                                          <p:spTgt spid="44"/>
                                        </p:tgtEl>
                                        <p:attrNameLst>
                                          <p:attrName>ppt_w</p:attrName>
                                        </p:attrNameLst>
                                      </p:cBhvr>
                                      <p:tavLst>
                                        <p:tav tm="0">
                                          <p:val>
                                            <p:fltVal val="0"/>
                                          </p:val>
                                        </p:tav>
                                        <p:tav tm="100000">
                                          <p:val>
                                            <p:strVal val="#ppt_w"/>
                                          </p:val>
                                        </p:tav>
                                      </p:tavLst>
                                    </p:anim>
                                    <p:anim calcmode="lin" valueType="num">
                                      <p:cBhvr>
                                        <p:cTn id="71" dur="500" fill="hold"/>
                                        <p:tgtEl>
                                          <p:spTgt spid="44"/>
                                        </p:tgtEl>
                                        <p:attrNameLst>
                                          <p:attrName>ppt_h</p:attrName>
                                        </p:attrNameLst>
                                      </p:cBhvr>
                                      <p:tavLst>
                                        <p:tav tm="0">
                                          <p:val>
                                            <p:fltVal val="0"/>
                                          </p:val>
                                        </p:tav>
                                        <p:tav tm="100000">
                                          <p:val>
                                            <p:strVal val="#ppt_h"/>
                                          </p:val>
                                        </p:tav>
                                      </p:tavLst>
                                    </p:anim>
                                    <p:animEffect transition="in" filter="fade">
                                      <p:cBhvr>
                                        <p:cTn id="72" dur="500"/>
                                        <p:tgtEl>
                                          <p:spTgt spid="44"/>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73" fill="hold">
                      <p:stCondLst>
                        <p:cond delay="indefinite"/>
                      </p:stCondLst>
                      <p:childTnLst>
                        <p:par>
                          <p:cTn id="74" fill="hold">
                            <p:stCondLst>
                              <p:cond delay="0"/>
                            </p:stCondLst>
                            <p:childTnLst>
                              <p:par>
                                <p:cTn id="75" presetID="14" presetClass="exit" presetSubtype="10" fill="hold" nodeType="clickEffect">
                                  <p:stCondLst>
                                    <p:cond delay="0"/>
                                  </p:stCondLst>
                                  <p:childTnLst>
                                    <p:animEffect transition="out" filter="randombar(horizontal)">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p:cTn id="81" dur="500" fill="hold"/>
                                        <p:tgtEl>
                                          <p:spTgt spid="49"/>
                                        </p:tgtEl>
                                        <p:attrNameLst>
                                          <p:attrName>ppt_w</p:attrName>
                                        </p:attrNameLst>
                                      </p:cBhvr>
                                      <p:tavLst>
                                        <p:tav tm="0">
                                          <p:val>
                                            <p:fltVal val="0"/>
                                          </p:val>
                                        </p:tav>
                                        <p:tav tm="100000">
                                          <p:val>
                                            <p:strVal val="#ppt_w"/>
                                          </p:val>
                                        </p:tav>
                                      </p:tavLst>
                                    </p:anim>
                                    <p:anim calcmode="lin" valueType="num">
                                      <p:cBhvr>
                                        <p:cTn id="82" dur="500" fill="hold"/>
                                        <p:tgtEl>
                                          <p:spTgt spid="49"/>
                                        </p:tgtEl>
                                        <p:attrNameLst>
                                          <p:attrName>ppt_h</p:attrName>
                                        </p:attrNameLst>
                                      </p:cBhvr>
                                      <p:tavLst>
                                        <p:tav tm="0">
                                          <p:val>
                                            <p:fltVal val="0"/>
                                          </p:val>
                                        </p:tav>
                                        <p:tav tm="100000">
                                          <p:val>
                                            <p:strVal val="#ppt_h"/>
                                          </p:val>
                                        </p:tav>
                                      </p:tavLst>
                                    </p:anim>
                                    <p:animEffect transition="in" filter="fade">
                                      <p:cBhvr>
                                        <p:cTn id="83" dur="500"/>
                                        <p:tgtEl>
                                          <p:spTgt spid="49"/>
                                        </p:tgtEl>
                                      </p:cBhvr>
                                    </p:animEffec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45"/>
                                        </p:tgtEl>
                                        <p:attrNameLst>
                                          <p:attrName>style.visibility</p:attrName>
                                        </p:attrNameLst>
                                      </p:cBhvr>
                                      <p:to>
                                        <p:strVal val="visible"/>
                                      </p:to>
                                    </p:set>
                                    <p:anim calcmode="lin" valueType="num">
                                      <p:cBhvr>
                                        <p:cTn id="92" dur="500" fill="hold"/>
                                        <p:tgtEl>
                                          <p:spTgt spid="45"/>
                                        </p:tgtEl>
                                        <p:attrNameLst>
                                          <p:attrName>ppt_w</p:attrName>
                                        </p:attrNameLst>
                                      </p:cBhvr>
                                      <p:tavLst>
                                        <p:tav tm="0">
                                          <p:val>
                                            <p:fltVal val="0"/>
                                          </p:val>
                                        </p:tav>
                                        <p:tav tm="100000">
                                          <p:val>
                                            <p:strVal val="#ppt_w"/>
                                          </p:val>
                                        </p:tav>
                                      </p:tavLst>
                                    </p:anim>
                                    <p:anim calcmode="lin" valueType="num">
                                      <p:cBhvr>
                                        <p:cTn id="93" dur="500" fill="hold"/>
                                        <p:tgtEl>
                                          <p:spTgt spid="45"/>
                                        </p:tgtEl>
                                        <p:attrNameLst>
                                          <p:attrName>ppt_h</p:attrName>
                                        </p:attrNameLst>
                                      </p:cBhvr>
                                      <p:tavLst>
                                        <p:tav tm="0">
                                          <p:val>
                                            <p:fltVal val="0"/>
                                          </p:val>
                                        </p:tav>
                                        <p:tav tm="100000">
                                          <p:val>
                                            <p:strVal val="#ppt_h"/>
                                          </p:val>
                                        </p:tav>
                                      </p:tavLst>
                                    </p:anim>
                                    <p:animEffect transition="in" filter="fade">
                                      <p:cBhvr>
                                        <p:cTn id="94" dur="500"/>
                                        <p:tgtEl>
                                          <p:spTgt spid="45"/>
                                        </p:tgtEl>
                                      </p:cBhvr>
                                    </p:animEffect>
                                  </p:childTnLst>
                                  <p:subTnLst>
                                    <p:audio>
                                      <p:cMediaNode>
                                        <p:cTn display="0" masterRel="sameClick">
                                          <p:stCondLst>
                                            <p:cond evt="begin" delay="0">
                                              <p:tn val="9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2" name="Picture 21"/>
          <p:cNvPicPr>
            <a:picLocks noChangeAspect="1"/>
          </p:cNvPicPr>
          <p:nvPr/>
        </p:nvPicPr>
        <p:blipFill>
          <a:blip r:embed="rId19"/>
          <a:stretch>
            <a:fillRect/>
          </a:stretch>
        </p:blipFill>
        <p:spPr>
          <a:xfrm>
            <a:off x="-43414" y="1471133"/>
            <a:ext cx="12087383" cy="2227265"/>
          </a:xfrm>
          <a:prstGeom prst="rect">
            <a:avLst/>
          </a:prstGeom>
        </p:spPr>
      </p:pic>
      <p:sp>
        <p:nvSpPr>
          <p:cNvPr id="23" name="TextBox 22"/>
          <p:cNvSpPr txBox="1"/>
          <p:nvPr/>
        </p:nvSpPr>
        <p:spPr>
          <a:xfrm>
            <a:off x="4018395" y="3809271"/>
            <a:ext cx="4550356" cy="1118511"/>
          </a:xfrm>
          <a:prstGeom prst="rect">
            <a:avLst/>
          </a:prstGeom>
          <a:noFill/>
        </p:spPr>
        <p:txBody>
          <a:bodyPr wrap="square" rtlCol="0">
            <a:spAutoFit/>
          </a:bodyPr>
          <a:lstStyle/>
          <a:p>
            <a:pPr defTabSz="609630"/>
            <a:r>
              <a:rPr lang="en-US" sz="3334" b="1" dirty="0" err="1">
                <a:solidFill>
                  <a:srgbClr val="FF8080"/>
                </a:solidFill>
                <a:latin typeface="UTM Avo" panose="02040603050506020204" pitchFamily="18" charset="0"/>
              </a:rPr>
              <a:t>Đọc</a:t>
            </a:r>
            <a:r>
              <a:rPr lang="en-US" sz="3334" b="1" dirty="0">
                <a:solidFill>
                  <a:srgbClr val="FF8080"/>
                </a:solidFill>
                <a:latin typeface="UTM Avo" panose="02040603050506020204" pitchFamily="18" charset="0"/>
              </a:rPr>
              <a:t> </a:t>
            </a:r>
            <a:r>
              <a:rPr lang="en-US" sz="3334" b="1" dirty="0" err="1">
                <a:solidFill>
                  <a:srgbClr val="FF8080"/>
                </a:solidFill>
                <a:latin typeface="UTM Avo" panose="02040603050506020204" pitchFamily="18" charset="0"/>
              </a:rPr>
              <a:t>lại</a:t>
            </a:r>
            <a:r>
              <a:rPr lang="en-US" sz="3334" b="1" dirty="0">
                <a:solidFill>
                  <a:srgbClr val="FF8080"/>
                </a:solidFill>
                <a:latin typeface="UTM Avo" panose="02040603050506020204" pitchFamily="18" charset="0"/>
              </a:rPr>
              <a:t> </a:t>
            </a:r>
            <a:r>
              <a:rPr lang="en-US" sz="3334" b="1" dirty="0" err="1">
                <a:solidFill>
                  <a:srgbClr val="FF8080"/>
                </a:solidFill>
                <a:latin typeface="UTM Avo" panose="02040603050506020204" pitchFamily="18" charset="0"/>
              </a:rPr>
              <a:t>các</a:t>
            </a:r>
            <a:r>
              <a:rPr lang="en-US" sz="3334" b="1" dirty="0">
                <a:solidFill>
                  <a:srgbClr val="FF8080"/>
                </a:solidFill>
                <a:latin typeface="UTM Avo" panose="02040603050506020204" pitchFamily="18" charset="0"/>
              </a:rPr>
              <a:t> </a:t>
            </a:r>
            <a:r>
              <a:rPr lang="en-US" sz="3334" b="1" dirty="0" err="1">
                <a:solidFill>
                  <a:srgbClr val="FF8080"/>
                </a:solidFill>
                <a:latin typeface="UTM Avo" panose="02040603050506020204" pitchFamily="18" charset="0"/>
              </a:rPr>
              <a:t>bài</a:t>
            </a:r>
            <a:r>
              <a:rPr lang="en-US" sz="3334" b="1" dirty="0">
                <a:solidFill>
                  <a:srgbClr val="FF8080"/>
                </a:solidFill>
                <a:latin typeface="UTM Avo" panose="02040603050506020204" pitchFamily="18" charset="0"/>
              </a:rPr>
              <a:t> </a:t>
            </a:r>
            <a:r>
              <a:rPr lang="en-US" sz="3334" b="1" dirty="0" err="1">
                <a:solidFill>
                  <a:srgbClr val="FF8080"/>
                </a:solidFill>
                <a:latin typeface="UTM Avo" panose="02040603050506020204" pitchFamily="18" charset="0"/>
              </a:rPr>
              <a:t>thơ</a:t>
            </a:r>
            <a:endParaRPr lang="en-US" sz="3334" b="1" dirty="0">
              <a:solidFill>
                <a:srgbClr val="FF8080"/>
              </a:solidFill>
              <a:latin typeface="UTM Avo" panose="02040603050506020204" pitchFamily="18" charset="0"/>
            </a:endParaRPr>
          </a:p>
          <a:p>
            <a:pPr defTabSz="609630"/>
            <a:r>
              <a:rPr lang="en-US" sz="3334" b="1" dirty="0" err="1">
                <a:solidFill>
                  <a:srgbClr val="FF8080"/>
                </a:solidFill>
                <a:latin typeface="UTM Avo" panose="02040603050506020204" pitchFamily="18" charset="0"/>
              </a:rPr>
              <a:t>Xem</a:t>
            </a:r>
            <a:r>
              <a:rPr lang="en-US" sz="3334" b="1" dirty="0">
                <a:solidFill>
                  <a:srgbClr val="FF8080"/>
                </a:solidFill>
                <a:latin typeface="UTM Avo" panose="02040603050506020204" pitchFamily="18" charset="0"/>
              </a:rPr>
              <a:t> </a:t>
            </a:r>
            <a:r>
              <a:rPr lang="en-US" sz="3334" b="1" dirty="0" err="1">
                <a:solidFill>
                  <a:srgbClr val="FF8080"/>
                </a:solidFill>
                <a:latin typeface="UTM Avo" panose="02040603050506020204" pitchFamily="18" charset="0"/>
              </a:rPr>
              <a:t>bài</a:t>
            </a:r>
            <a:r>
              <a:rPr lang="en-US" sz="3334" b="1" dirty="0">
                <a:solidFill>
                  <a:srgbClr val="FF8080"/>
                </a:solidFill>
                <a:latin typeface="UTM Avo" panose="02040603050506020204" pitchFamily="18" charset="0"/>
              </a:rPr>
              <a:t> </a:t>
            </a:r>
            <a:r>
              <a:rPr lang="en-US" sz="3334" b="1" dirty="0" err="1">
                <a:solidFill>
                  <a:srgbClr val="FF8080"/>
                </a:solidFill>
                <a:latin typeface="UTM Avo" panose="02040603050506020204" pitchFamily="18" charset="0"/>
              </a:rPr>
              <a:t>tiết</a:t>
            </a:r>
            <a:r>
              <a:rPr lang="en-US" sz="3334" b="1" dirty="0">
                <a:solidFill>
                  <a:srgbClr val="FF8080"/>
                </a:solidFill>
                <a:latin typeface="UTM Avo" panose="02040603050506020204" pitchFamily="18" charset="0"/>
              </a:rPr>
              <a:t> 4 </a:t>
            </a:r>
          </a:p>
        </p:txBody>
      </p:sp>
    </p:spTree>
    <p:extLst>
      <p:ext uri="{BB962C8B-B14F-4D97-AF65-F5344CB8AC3E}">
        <p14:creationId xmlns:p14="http://schemas.microsoft.com/office/powerpoint/2010/main" val="192725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noProof="0" dirty="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418954" y="1670323"/>
            <a:ext cx="8502184" cy="2779410"/>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
        <p:nvSpPr>
          <p:cNvPr id="6" name="TextBox 5">
            <a:extLst>
              <a:ext uri="{FF2B5EF4-FFF2-40B4-BE49-F238E27FC236}">
                <a16:creationId xmlns:a16="http://schemas.microsoft.com/office/drawing/2014/main" id="{B8C67984-D7E9-A92F-3C41-B8739DD5AC78}"/>
              </a:ext>
            </a:extLst>
          </p:cNvPr>
          <p:cNvSpPr txBox="1"/>
          <p:nvPr/>
        </p:nvSpPr>
        <p:spPr>
          <a:xfrm>
            <a:off x="3038776" y="4286808"/>
            <a:ext cx="8928538" cy="707886"/>
          </a:xfrm>
          <a:prstGeom prst="rect">
            <a:avLst/>
          </a:prstGeom>
          <a:noFill/>
        </p:spPr>
        <p:txBody>
          <a:bodyPr wrap="square">
            <a:spAutoFit/>
          </a:bodyPr>
          <a:lstStyle/>
          <a:p>
            <a:pPr algn="just"/>
            <a:r>
              <a:rPr lang="en-US" sz="4000" b="1" dirty="0">
                <a:solidFill>
                  <a:schemeClr val="accent3">
                    <a:lumMod val="75000"/>
                  </a:schemeClr>
                </a:solidFill>
                <a:latin typeface="#9Slide03 AmpleSoft Bold" panose="02000000000000000000" pitchFamily="2" charset="0"/>
                <a:ea typeface="Cambria" panose="02040503050406030204" pitchFamily="18" charset="0"/>
              </a:rPr>
              <a:t>(</a:t>
            </a:r>
            <a:r>
              <a:rPr lang="vi-VN" sz="4000" b="1" dirty="0">
                <a:solidFill>
                  <a:schemeClr val="accent3">
                    <a:lumMod val="75000"/>
                  </a:schemeClr>
                </a:solidFill>
                <a:latin typeface="#9Slide03 AmpleSoft Bold" panose="02000000000000000000" pitchFamily="2" charset="0"/>
                <a:ea typeface="Cambria" panose="02040503050406030204" pitchFamily="18" charset="0"/>
              </a:rPr>
              <a:t>Tiết 4 – trang 141)</a:t>
            </a:r>
            <a:endParaRPr lang="en-US" sz="4000" b="1" dirty="0">
              <a:solidFill>
                <a:schemeClr val="accent3">
                  <a:lumMod val="75000"/>
                </a:schemeClr>
              </a:solidFill>
              <a:latin typeface="#9Slide03 AmpleSoft Bold" panose="02000000000000000000" pitchFamily="2" charset="0"/>
              <a:ea typeface="Cambria" panose="02040503050406030204" pitchFamily="18" charset="0"/>
            </a:endParaRPr>
          </a:p>
        </p:txBody>
      </p:sp>
    </p:spTree>
    <p:extLst>
      <p:ext uri="{BB962C8B-B14F-4D97-AF65-F5344CB8AC3E}">
        <p14:creationId xmlns:p14="http://schemas.microsoft.com/office/powerpoint/2010/main" val="96801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14" name="Picture 13"/>
          <p:cNvPicPr>
            <a:picLocks noChangeAspect="1"/>
          </p:cNvPicPr>
          <p:nvPr/>
        </p:nvPicPr>
        <p:blipFill>
          <a:blip r:embed="rId6">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05423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26">
            <a:hlinkClick r:id="" action="ppaction://media"/>
            <a:extLst>
              <a:ext uri="{FF2B5EF4-FFF2-40B4-BE49-F238E27FC236}">
                <a16:creationId xmlns:a16="http://schemas.microsoft.com/office/drawing/2014/main" id="{ABBD1319-248F-7C4B-5548-34AE9CD42B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9777" y="152400"/>
            <a:ext cx="11232446" cy="6318250"/>
          </a:xfrm>
          <a:prstGeom prst="rect">
            <a:avLst/>
          </a:prstGeom>
        </p:spPr>
      </p:pic>
    </p:spTree>
    <p:extLst>
      <p:ext uri="{BB962C8B-B14F-4D97-AF65-F5344CB8AC3E}">
        <p14:creationId xmlns:p14="http://schemas.microsoft.com/office/powerpoint/2010/main" val="48822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5" name="Picture 34"/>
          <p:cNvPicPr>
            <a:picLocks noChangeAspect="1"/>
          </p:cNvPicPr>
          <p:nvPr/>
        </p:nvPicPr>
        <p:blipFill>
          <a:blip r:embed="rId20"/>
          <a:stretch>
            <a:fillRect/>
          </a:stretch>
        </p:blipFill>
        <p:spPr>
          <a:xfrm>
            <a:off x="52309" y="2551100"/>
            <a:ext cx="12087383" cy="175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1231123" y="0"/>
            <a:ext cx="9263819"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en-SG" sz="3500" b="1" dirty="0">
                <a:latin typeface="Cambria" panose="02040503050406030204" pitchFamily="18" charset="0"/>
                <a:ea typeface="Cambria" panose="02040503050406030204" pitchFamily="18" charset="0"/>
              </a:rPr>
              <a:t>4: </a:t>
            </a:r>
            <a:r>
              <a:rPr lang="en-SG" sz="3500" b="1" dirty="0" err="1">
                <a:latin typeface="Cambria" panose="02040503050406030204" pitchFamily="18" charset="0"/>
                <a:ea typeface="Cambria" panose="02040503050406030204" pitchFamily="18" charset="0"/>
              </a:rPr>
              <a:t>Chọn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dấu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thích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hợp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thay</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bông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hoa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Nêu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tác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dụng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của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các</a:t>
            </a:r>
            <a:r>
              <a:rPr lang="en-SG"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dấ</a:t>
            </a:r>
            <a:r>
              <a:rPr lang="en-SG" sz="3500" b="1" dirty="0">
                <a:latin typeface="Cambria" panose="02040503050406030204" pitchFamily="18" charset="0"/>
                <a:ea typeface="Cambria" panose="02040503050406030204" pitchFamily="18" charset="0"/>
              </a:rPr>
              <a:t>u </a:t>
            </a:r>
            <a:r>
              <a:rPr lang="en-SG" sz="3500" b="1" dirty="0" err="1">
                <a:latin typeface="Cambria" panose="02040503050406030204" pitchFamily="18" charset="0"/>
                <a:ea typeface="Cambria" panose="02040503050406030204" pitchFamily="18" charset="0"/>
              </a:rPr>
              <a:t>câu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đó</a:t>
            </a:r>
            <a:r>
              <a:rPr lang="en-SG" sz="3500" b="1" dirty="0">
                <a:latin typeface="Cambria" panose="02040503050406030204" pitchFamily="18" charset="0"/>
                <a:ea typeface="Cambria" panose="02040503050406030204" pitchFamily="18" charset="0"/>
              </a:rPr>
              <a:t>.</a:t>
            </a:r>
            <a:endParaRPr kumimoji="0" lang="zh-CN" altLang="en-US" sz="35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7647" y="4042131"/>
            <a:ext cx="2998488" cy="2272292"/>
          </a:xfrm>
          <a:prstGeom prst="rect">
            <a:avLst/>
          </a:prstGeom>
        </p:spPr>
      </p:pic>
      <p:grpSp>
        <p:nvGrpSpPr>
          <p:cNvPr id="4" name="Group 3"/>
          <p:cNvGrpSpPr/>
          <p:nvPr/>
        </p:nvGrpSpPr>
        <p:grpSpPr>
          <a:xfrm>
            <a:off x="357801" y="1336097"/>
            <a:ext cx="11834199" cy="5224165"/>
            <a:chOff x="4022161" y="1898026"/>
            <a:chExt cx="7181851" cy="596844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4022161" y="1898026"/>
              <a:ext cx="7181851" cy="5548407"/>
              <a:chOff x="695511" y="1334550"/>
              <a:chExt cx="7181851" cy="6879644"/>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95511" y="1334550"/>
                <a:ext cx="7181850" cy="6879644"/>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695512" y="1465456"/>
                <a:ext cx="7181850" cy="643519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6" name="TextBox 5"/>
            <p:cNvSpPr txBox="1"/>
            <p:nvPr/>
          </p:nvSpPr>
          <p:spPr>
            <a:xfrm>
              <a:off x="4350642" y="2134981"/>
              <a:ext cx="6786698" cy="5731485"/>
            </a:xfrm>
            <a:prstGeom prst="rect">
              <a:avLst/>
            </a:prstGeom>
            <a:noFill/>
          </p:spPr>
          <p:txBody>
            <a:bodyPr wrap="square" rtlCol="0">
              <a:spAutoFit/>
            </a:bodyPr>
            <a:lstStyle/>
            <a:p>
              <a:pPr algn="just" rtl="0"/>
              <a:r>
                <a:rPr lang="vi-VN" sz="4000" b="1" i="0" dirty="0">
                  <a:solidFill>
                    <a:srgbClr val="00206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rtl="0"/>
              <a:r>
                <a:rPr lang="vi-VN" sz="4000" b="1" i="0" dirty="0">
                  <a:solidFill>
                    <a:srgbClr val="002060"/>
                  </a:solidFill>
                  <a:effectLst/>
                  <a:latin typeface="Cambria" panose="02040503050406030204" pitchFamily="18" charset="0"/>
                  <a:ea typeface="Cambria" panose="02040503050406030204" pitchFamily="18" charset="0"/>
                </a:rPr>
                <a:t>  -  Trồng cây gây quỹ Đội.</a:t>
              </a:r>
            </a:p>
            <a:p>
              <a:pPr algn="just" rtl="0"/>
              <a:r>
                <a:rPr lang="vi-VN" sz="4000" b="1" i="0" dirty="0">
                  <a:solidFill>
                    <a:srgbClr val="002060"/>
                  </a:solidFill>
                  <a:effectLst/>
                  <a:latin typeface="Cambria" panose="02040503050406030204" pitchFamily="18" charset="0"/>
                  <a:ea typeface="Cambria" panose="02040503050406030204" pitchFamily="18" charset="0"/>
                </a:rPr>
                <a:t>  -  Vì màu xanh quê hương.</a:t>
              </a:r>
            </a:p>
            <a:p>
              <a:pPr algn="just" rtl="0"/>
              <a:r>
                <a:rPr lang="vi-VN" sz="4000" b="1" i="0" dirty="0">
                  <a:solidFill>
                    <a:srgbClr val="002060"/>
                  </a:solidFill>
                  <a:effectLst/>
                  <a:latin typeface="Cambria" panose="02040503050406030204" pitchFamily="18" charset="0"/>
                  <a:ea typeface="Cambria" panose="02040503050406030204" pitchFamily="18" charset="0"/>
                </a:rPr>
                <a:t>  -  Sạch nhà – sạch lớp – sạch trường.</a:t>
              </a:r>
            </a:p>
            <a:p>
              <a:pPr algn="just" rtl="0"/>
              <a:r>
                <a:rPr lang="vi-VN" sz="4000" b="1" i="0" dirty="0">
                  <a:solidFill>
                    <a:srgbClr val="002060"/>
                  </a:solidFill>
                  <a:effectLst/>
                  <a:latin typeface="Cambria" panose="02040503050406030204" pitchFamily="18" charset="0"/>
                  <a:ea typeface="Cambria" panose="02040503050406030204" pitchFamily="18" charset="0"/>
                </a:rPr>
                <a:t>  -  Làm kế hoạch nhỏ.</a:t>
              </a:r>
            </a:p>
            <a:p>
              <a:pPr algn="just"/>
              <a:endParaRPr lang="en-US" sz="4000" b="1" dirty="0">
                <a:solidFill>
                  <a:srgbClr val="0070C0"/>
                </a:solidFill>
                <a:latin typeface="Cambria" panose="02040503050406030204" pitchFamily="18" charset="0"/>
                <a:ea typeface="Cambria" panose="02040503050406030204" pitchFamily="18" charset="0"/>
              </a:endParaRPr>
            </a:p>
          </p:txBody>
        </p:sp>
      </p:grpSp>
      <p:pic>
        <p:nvPicPr>
          <p:cNvPr id="10" name="Picture 9" descr="A group of flowers on a white background&#10;&#10;Description automatically generated">
            <a:extLst>
              <a:ext uri="{FF2B5EF4-FFF2-40B4-BE49-F238E27FC236}">
                <a16:creationId xmlns:a16="http://schemas.microsoft.com/office/drawing/2014/main" id="{72E3CFEF-66D2-9FD1-24B6-AAE416888FB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89207" y="3229313"/>
            <a:ext cx="971145" cy="874031"/>
          </a:xfrm>
          <a:prstGeom prst="rect">
            <a:avLst/>
          </a:prstGeom>
        </p:spPr>
      </p:pic>
      <p:pic>
        <p:nvPicPr>
          <p:cNvPr id="11" name="Picture 10" descr="A group of flowers on a white background&#10;&#10;Description automatically generated">
            <a:extLst>
              <a:ext uri="{FF2B5EF4-FFF2-40B4-BE49-F238E27FC236}">
                <a16:creationId xmlns:a16="http://schemas.microsoft.com/office/drawing/2014/main" id="{C47E512B-6205-379C-B534-8478BDBA32E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80395" y="3788144"/>
            <a:ext cx="901455" cy="874031"/>
          </a:xfrm>
          <a:prstGeom prst="rect">
            <a:avLst/>
          </a:prstGeom>
        </p:spPr>
      </p:pic>
      <p:pic>
        <p:nvPicPr>
          <p:cNvPr id="12" name="Picture 11" descr="A group of flowers on a white background&#10;&#10;Description automatically generated">
            <a:extLst>
              <a:ext uri="{FF2B5EF4-FFF2-40B4-BE49-F238E27FC236}">
                <a16:creationId xmlns:a16="http://schemas.microsoft.com/office/drawing/2014/main" id="{205F3DDD-EE0F-52E0-F693-D50E1BB4AFD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95309" y="4389532"/>
            <a:ext cx="901455" cy="874031"/>
          </a:xfrm>
          <a:prstGeom prst="rect">
            <a:avLst/>
          </a:prstGeom>
        </p:spPr>
      </p:pic>
      <p:pic>
        <p:nvPicPr>
          <p:cNvPr id="13" name="Picture 12" descr="A group of flowers on a white background&#10;&#10;Description automatically generated">
            <a:extLst>
              <a:ext uri="{FF2B5EF4-FFF2-40B4-BE49-F238E27FC236}">
                <a16:creationId xmlns:a16="http://schemas.microsoft.com/office/drawing/2014/main" id="{89E366BA-6788-FC17-1388-7ABDF7F6C7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784217" y="5069726"/>
            <a:ext cx="901455" cy="874031"/>
          </a:xfrm>
          <a:prstGeom prst="rect">
            <a:avLst/>
          </a:prstGeom>
        </p:spPr>
      </p:pic>
    </p:spTree>
    <p:extLst>
      <p:ext uri="{BB962C8B-B14F-4D97-AF65-F5344CB8AC3E}">
        <p14:creationId xmlns:p14="http://schemas.microsoft.com/office/powerpoint/2010/main" val="314169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nodeType="clickEffect">
                                  <p:stCondLst>
                                    <p:cond delay="0"/>
                                  </p:stCondLst>
                                  <p:childTnLst>
                                    <p:animEffect transition="out" filter="wedge">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nodeType="clickEffect">
                                  <p:stCondLst>
                                    <p:cond delay="0"/>
                                  </p:stCondLst>
                                  <p:childTnLst>
                                    <p:animEffect transition="out" filter="wedg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03EF80A0-7F2A-C2F4-1463-5BE4EDCE4780}"/>
              </a:ext>
            </a:extLst>
          </p:cNvPr>
          <p:cNvGrpSpPr/>
          <p:nvPr/>
        </p:nvGrpSpPr>
        <p:grpSpPr>
          <a:xfrm>
            <a:off x="1213006" y="1453323"/>
            <a:ext cx="10654739" cy="4020633"/>
            <a:chOff x="1111406" y="2872740"/>
            <a:chExt cx="10220147" cy="2857301"/>
          </a:xfrm>
        </p:grpSpPr>
        <p:sp>
          <p:nvSpPr>
            <p:cNvPr id="4" name="矩形 1">
              <a:extLst>
                <a:ext uri="{FF2B5EF4-FFF2-40B4-BE49-F238E27FC236}">
                  <a16:creationId xmlns:a16="http://schemas.microsoft.com/office/drawing/2014/main" id="{14F1DADF-9F15-6A5A-DF95-F5600BFD53AD}"/>
                </a:ext>
              </a:extLst>
            </p:cNvPr>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任意多边形: 形状 8">
              <a:extLst>
                <a:ext uri="{FF2B5EF4-FFF2-40B4-BE49-F238E27FC236}">
                  <a16:creationId xmlns:a16="http://schemas.microsoft.com/office/drawing/2014/main" id="{F6E891A9-7321-99A4-095A-5F6DB2CF33C1}"/>
                </a:ext>
              </a:extLst>
            </p:cNvPr>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任意多边形: 形状 9">
              <a:extLst>
                <a:ext uri="{FF2B5EF4-FFF2-40B4-BE49-F238E27FC236}">
                  <a16:creationId xmlns:a16="http://schemas.microsoft.com/office/drawing/2014/main" id="{688E88A4-104C-3C9A-9333-76C0E14430F4}"/>
                </a:ext>
              </a:extLst>
            </p:cNvPr>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8293"/>
            <a:ext cx="2963334" cy="5739707"/>
          </a:xfrm>
          <a:prstGeom prst="rect">
            <a:avLst/>
          </a:prstGeom>
        </p:spPr>
      </p:pic>
      <p:sp>
        <p:nvSpPr>
          <p:cNvPr id="7" name="TextBox 6">
            <a:extLst>
              <a:ext uri="{FF2B5EF4-FFF2-40B4-BE49-F238E27FC236}">
                <a16:creationId xmlns:a16="http://schemas.microsoft.com/office/drawing/2014/main" id="{91F9D0EB-6839-C902-AF63-C5C91B1D3594}"/>
              </a:ext>
            </a:extLst>
          </p:cNvPr>
          <p:cNvSpPr txBox="1"/>
          <p:nvPr/>
        </p:nvSpPr>
        <p:spPr>
          <a:xfrm>
            <a:off x="2653392" y="1963055"/>
            <a:ext cx="9130310" cy="2246769"/>
          </a:xfrm>
          <a:prstGeom prst="rect">
            <a:avLst/>
          </a:prstGeom>
          <a:noFill/>
        </p:spPr>
        <p:txBody>
          <a:bodyPr wrap="square" rtlCol="0">
            <a:spAutoFit/>
          </a:bodyPr>
          <a:lstStyle/>
          <a:p>
            <a:pPr algn="ctr"/>
            <a:r>
              <a:rPr lang="vi-VN" sz="7000" b="1" i="0" dirty="0">
                <a:solidFill>
                  <a:srgbClr val="002060"/>
                </a:solidFill>
                <a:effectLst/>
                <a:latin typeface="Cambria" panose="02040503050406030204" pitchFamily="18" charset="0"/>
                <a:ea typeface="Cambria" panose="02040503050406030204" pitchFamily="18" charset="0"/>
              </a:rPr>
              <a:t>Tác dụng: </a:t>
            </a:r>
            <a:r>
              <a:rPr lang="en-SG" sz="7000" b="1" i="0" dirty="0" err="1">
                <a:solidFill>
                  <a:srgbClr val="002060"/>
                </a:solidFill>
                <a:effectLst/>
                <a:latin typeface="Cambria" panose="02040503050406030204" pitchFamily="18" charset="0"/>
                <a:ea typeface="Cambria" panose="02040503050406030204" pitchFamily="18" charset="0"/>
              </a:rPr>
              <a:t>dấu</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gạch</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ngang</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dùng</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để</a:t>
            </a:r>
            <a:r>
              <a:rPr lang="en-SG" sz="7000" b="1" i="0" dirty="0">
                <a:solidFill>
                  <a:srgbClr val="002060"/>
                </a:solidFill>
                <a:effectLst/>
                <a:latin typeface="Cambria" panose="02040503050406030204" pitchFamily="18" charset="0"/>
                <a:ea typeface="Cambria" panose="02040503050406030204" pitchFamily="18" charset="0"/>
              </a:rPr>
              <a:t> </a:t>
            </a:r>
            <a:r>
              <a:rPr lang="en-SG" sz="7000" b="1" i="0" dirty="0" err="1">
                <a:solidFill>
                  <a:srgbClr val="002060"/>
                </a:solidFill>
                <a:effectLst/>
                <a:latin typeface="Cambria" panose="02040503050406030204" pitchFamily="18" charset="0"/>
                <a:ea typeface="Cambria" panose="02040503050406030204" pitchFamily="18" charset="0"/>
              </a:rPr>
              <a:t>liệt</a:t>
            </a:r>
            <a:r>
              <a:rPr lang="en-SG" sz="7000" b="1" i="0" dirty="0">
                <a:solidFill>
                  <a:srgbClr val="002060"/>
                </a:solidFill>
                <a:effectLst/>
                <a:latin typeface="Cambria" panose="02040503050406030204" pitchFamily="18" charset="0"/>
                <a:ea typeface="Cambria" panose="02040503050406030204" pitchFamily="18" charset="0"/>
              </a:rPr>
              <a:t> </a:t>
            </a:r>
            <a:r>
              <a:rPr lang="vi-VN" sz="7000" b="1" i="0" dirty="0">
                <a:solidFill>
                  <a:srgbClr val="002060"/>
                </a:solidFill>
                <a:effectLst/>
                <a:latin typeface="Cambria" panose="02040503050406030204" pitchFamily="18" charset="0"/>
                <a:ea typeface="Cambria" panose="02040503050406030204" pitchFamily="18" charset="0"/>
              </a:rPr>
              <a:t>kê.</a:t>
            </a:r>
            <a:endParaRPr lang="en-SG" sz="7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76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FC033D-B82F-D2F6-BB57-6FA0B1A52F1C}"/>
              </a:ext>
            </a:extLst>
          </p:cNvPr>
          <p:cNvSpPr txBox="1"/>
          <p:nvPr/>
        </p:nvSpPr>
        <p:spPr>
          <a:xfrm>
            <a:off x="529347" y="2475689"/>
            <a:ext cx="11133306" cy="1692771"/>
          </a:xfrm>
          <a:prstGeom prst="rect">
            <a:avLst/>
          </a:prstGeom>
          <a:noFill/>
        </p:spPr>
        <p:txBody>
          <a:bodyPr wrap="square">
            <a:spAutoFit/>
          </a:bodyPr>
          <a:lstStyle/>
          <a:p>
            <a:pPr algn="just"/>
            <a:r>
              <a:rPr lang="vi-VN" sz="5200" b="1" i="0" dirty="0">
                <a:solidFill>
                  <a:srgbClr val="002060"/>
                </a:solidFill>
                <a:effectLst/>
                <a:latin typeface="Cambria" panose="02040503050406030204" pitchFamily="18" charset="0"/>
                <a:ea typeface="Cambria" panose="02040503050406030204" pitchFamily="18" charset="0"/>
              </a:rPr>
              <a:t>b) </a:t>
            </a:r>
            <a:r>
              <a:rPr lang="en-SG" sz="5200" b="1" i="0" dirty="0" err="1">
                <a:solidFill>
                  <a:srgbClr val="002060"/>
                </a:solidFill>
                <a:effectLst/>
                <a:latin typeface="Cambria" panose="02040503050406030204" pitchFamily="18" charset="0"/>
                <a:ea typeface="Cambria" panose="02040503050406030204" pitchFamily="18" charset="0"/>
              </a:rPr>
              <a:t>Đoàn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tàu</a:t>
            </a:r>
            <a:r>
              <a:rPr lang="en-SG" sz="5200" b="1" i="0" dirty="0">
                <a:solidFill>
                  <a:srgbClr val="002060"/>
                </a:solidFill>
                <a:effectLst/>
                <a:latin typeface="Cambria" panose="02040503050406030204" pitchFamily="18" charset="0"/>
                <a:ea typeface="Cambria" panose="02040503050406030204" pitchFamily="18" charset="0"/>
              </a:rPr>
              <a:t> Hà </a:t>
            </a:r>
            <a:r>
              <a:rPr lang="en-SG" sz="5200" b="1" i="0" dirty="0" err="1">
                <a:solidFill>
                  <a:srgbClr val="002060"/>
                </a:solidFill>
                <a:effectLst/>
                <a:latin typeface="Cambria" panose="02040503050406030204" pitchFamily="18" charset="0"/>
                <a:ea typeface="Cambria" panose="02040503050406030204" pitchFamily="18" charset="0"/>
              </a:rPr>
              <a:t>Nội</a:t>
            </a:r>
            <a:r>
              <a:rPr lang="en-SG" sz="5200" b="1" i="0" dirty="0">
                <a:solidFill>
                  <a:srgbClr val="002060"/>
                </a:solidFill>
                <a:effectLst/>
                <a:latin typeface="Cambria" panose="02040503050406030204" pitchFamily="18" charset="0"/>
                <a:ea typeface="Cambria" panose="02040503050406030204" pitchFamily="18" charset="0"/>
              </a:rPr>
              <a:t> - Vinh </a:t>
            </a:r>
            <a:r>
              <a:rPr lang="en-SG" sz="5200" b="1" i="0" dirty="0" err="1">
                <a:solidFill>
                  <a:srgbClr val="002060"/>
                </a:solidFill>
                <a:effectLst/>
                <a:latin typeface="Cambria" panose="02040503050406030204" pitchFamily="18" charset="0"/>
                <a:ea typeface="Cambria" panose="02040503050406030204" pitchFamily="18" charset="0"/>
              </a:rPr>
              <a:t>khởi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hành</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tại</a:t>
            </a:r>
            <a:r>
              <a:rPr lang="en-SG" sz="5200" b="1" i="0" dirty="0">
                <a:solidFill>
                  <a:srgbClr val="002060"/>
                </a:solidFill>
                <a:effectLst/>
                <a:latin typeface="Cambria" panose="02040503050406030204" pitchFamily="18" charset="0"/>
                <a:ea typeface="Cambria" panose="02040503050406030204" pitchFamily="18" charset="0"/>
              </a:rPr>
              <a:t> ga Hà </a:t>
            </a:r>
            <a:r>
              <a:rPr lang="en-SG" sz="5200" b="1" i="0" dirty="0" err="1">
                <a:solidFill>
                  <a:srgbClr val="002060"/>
                </a:solidFill>
                <a:effectLst/>
                <a:latin typeface="Cambria" panose="02040503050406030204" pitchFamily="18" charset="0"/>
                <a:ea typeface="Cambria" panose="02040503050406030204" pitchFamily="18" charset="0"/>
              </a:rPr>
              <a:t>Nội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lúc</a:t>
            </a:r>
            <a:r>
              <a:rPr lang="en-SG" sz="5200" b="1" i="0" dirty="0">
                <a:solidFill>
                  <a:srgbClr val="002060"/>
                </a:solidFill>
                <a:effectLst/>
                <a:latin typeface="Cambria" panose="02040503050406030204" pitchFamily="18" charset="0"/>
                <a:ea typeface="Cambria" panose="02040503050406030204" pitchFamily="18" charset="0"/>
              </a:rPr>
              <a:t> 18 </a:t>
            </a:r>
            <a:r>
              <a:rPr lang="en-SG" sz="5200" b="1" i="0" dirty="0" err="1">
                <a:solidFill>
                  <a:srgbClr val="002060"/>
                </a:solidFill>
                <a:effectLst/>
                <a:latin typeface="Cambria" panose="02040503050406030204" pitchFamily="18" charset="0"/>
                <a:ea typeface="Cambria" panose="02040503050406030204" pitchFamily="18" charset="0"/>
              </a:rPr>
              <a:t>giờ</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hằng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ngày</a:t>
            </a:r>
            <a:r>
              <a:rPr lang="en-SG" sz="5200" b="1" i="0" dirty="0">
                <a:solidFill>
                  <a:srgbClr val="002060"/>
                </a:solidFill>
                <a:effectLst/>
                <a:latin typeface="Cambria" panose="02040503050406030204" pitchFamily="18" charset="0"/>
                <a:ea typeface="Cambria" panose="02040503050406030204" pitchFamily="18" charset="0"/>
              </a:rPr>
              <a:t>.</a:t>
            </a:r>
            <a:endParaRPr lang="en-SG" sz="5200" b="1" dirty="0">
              <a:solidFill>
                <a:srgbClr val="002060"/>
              </a:solidFill>
              <a:latin typeface="Cambria" panose="02040503050406030204" pitchFamily="18" charset="0"/>
              <a:ea typeface="Cambria" panose="02040503050406030204" pitchFamily="18" charset="0"/>
            </a:endParaRPr>
          </a:p>
        </p:txBody>
      </p:sp>
      <p:pic>
        <p:nvPicPr>
          <p:cNvPr id="5" name="Picture 4" descr="A group of flowers on a white background&#10;&#10;Description automatically generated">
            <a:extLst>
              <a:ext uri="{FF2B5EF4-FFF2-40B4-BE49-F238E27FC236}">
                <a16:creationId xmlns:a16="http://schemas.microsoft.com/office/drawing/2014/main" id="{7E416A15-6859-0477-FCC2-36FC760290A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00" b="45000" l="5556" r="50001"/>
                    </a14:imgEffect>
                  </a14:imgLayer>
                </a14:imgProps>
              </a:ext>
              <a:ext uri="{28A0092B-C50C-407E-A947-70E740481C1C}">
                <a14:useLocalDpi xmlns:a14="http://schemas.microsoft.com/office/drawing/2010/main" val="0"/>
              </a:ext>
            </a:extLst>
          </a:blip>
          <a:srcRect r="44444" b="50000"/>
          <a:stretch/>
        </p:blipFill>
        <p:spPr>
          <a:xfrm>
            <a:off x="6173820" y="2456234"/>
            <a:ext cx="901455" cy="874031"/>
          </a:xfrm>
          <a:prstGeom prst="rect">
            <a:avLst/>
          </a:prstGeom>
        </p:spPr>
      </p:pic>
      <p:sp>
        <p:nvSpPr>
          <p:cNvPr id="6" name="矩形: 圆角 19">
            <a:extLst>
              <a:ext uri="{FF2B5EF4-FFF2-40B4-BE49-F238E27FC236}">
                <a16:creationId xmlns:a16="http://schemas.microsoft.com/office/drawing/2014/main" id="{63473DEC-1222-7647-9355-042CDD71CEA9}"/>
              </a:ext>
            </a:extLst>
          </p:cNvPr>
          <p:cNvSpPr/>
          <p:nvPr/>
        </p:nvSpPr>
        <p:spPr>
          <a:xfrm>
            <a:off x="342493" y="938719"/>
            <a:ext cx="11662653" cy="151751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en-SG" sz="4300" b="1" dirty="0">
                <a:latin typeface="Cambria" panose="02040503050406030204" pitchFamily="18" charset="0"/>
                <a:ea typeface="Cambria" panose="02040503050406030204" pitchFamily="18" charset="0"/>
              </a:rPr>
              <a:t> 4: </a:t>
            </a:r>
            <a:r>
              <a:rPr lang="en-SG" sz="4300" b="1" dirty="0" err="1">
                <a:latin typeface="Cambria" panose="02040503050406030204" pitchFamily="18" charset="0"/>
                <a:ea typeface="Cambria" panose="02040503050406030204" pitchFamily="18" charset="0"/>
              </a:rPr>
              <a:t>Chọn</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dấu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câu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thích</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hợp</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thay</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cho</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bông</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hoa</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Nêu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tác</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dụng</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của</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các</a:t>
            </a:r>
            <a:r>
              <a:rPr lang="en-SG" sz="4300" b="1" dirty="0">
                <a:latin typeface="Cambria" panose="02040503050406030204" pitchFamily="18" charset="0"/>
                <a:ea typeface="Cambria" panose="02040503050406030204" pitchFamily="18" charset="0"/>
              </a:rPr>
              <a:t> </a:t>
            </a:r>
            <a:r>
              <a:rPr lang="vi-VN" sz="4300" b="1" dirty="0">
                <a:latin typeface="Cambria" panose="02040503050406030204" pitchFamily="18" charset="0"/>
                <a:ea typeface="Cambria" panose="02040503050406030204" pitchFamily="18" charset="0"/>
              </a:rPr>
              <a:t>dấ</a:t>
            </a:r>
            <a:r>
              <a:rPr lang="en-SG" sz="4300" b="1" dirty="0">
                <a:latin typeface="Cambria" panose="02040503050406030204" pitchFamily="18" charset="0"/>
                <a:ea typeface="Cambria" panose="02040503050406030204" pitchFamily="18" charset="0"/>
              </a:rPr>
              <a:t>u </a:t>
            </a:r>
            <a:r>
              <a:rPr lang="en-SG" sz="4300" b="1" dirty="0" err="1">
                <a:latin typeface="Cambria" panose="02040503050406030204" pitchFamily="18" charset="0"/>
                <a:ea typeface="Cambria" panose="02040503050406030204" pitchFamily="18" charset="0"/>
              </a:rPr>
              <a:t>câu</a:t>
            </a:r>
            <a:r>
              <a:rPr lang="en-SG" sz="4300" b="1" dirty="0">
                <a:latin typeface="Cambria" panose="02040503050406030204" pitchFamily="18" charset="0"/>
                <a:ea typeface="Cambria" panose="02040503050406030204" pitchFamily="18" charset="0"/>
              </a:rPr>
              <a:t> </a:t>
            </a:r>
            <a:r>
              <a:rPr lang="en-SG" sz="4300" b="1" dirty="0" err="1">
                <a:latin typeface="Cambria" panose="02040503050406030204" pitchFamily="18" charset="0"/>
                <a:ea typeface="Cambria" panose="02040503050406030204" pitchFamily="18" charset="0"/>
              </a:rPr>
              <a:t>đó</a:t>
            </a:r>
            <a:r>
              <a:rPr lang="en-SG" sz="4300" b="1" dirty="0">
                <a:latin typeface="Cambria" panose="02040503050406030204" pitchFamily="18" charset="0"/>
                <a:ea typeface="Cambria" panose="02040503050406030204" pitchFamily="18" charset="0"/>
              </a:rPr>
              <a:t>.</a:t>
            </a:r>
            <a:endParaRPr kumimoji="0" lang="zh-CN" altLang="en-US" sz="43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2392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Rounded Corners 210">
            <a:extLst>
              <a:ext uri="{FF2B5EF4-FFF2-40B4-BE49-F238E27FC236}">
                <a16:creationId xmlns:a16="http://schemas.microsoft.com/office/drawing/2014/main" id="{99DF4FF0-1375-EEEF-4E97-AFA5C2B15B38}"/>
              </a:ext>
            </a:extLst>
          </p:cNvPr>
          <p:cNvSpPr/>
          <p:nvPr/>
        </p:nvSpPr>
        <p:spPr>
          <a:xfrm>
            <a:off x="4113306" y="2746665"/>
            <a:ext cx="478404" cy="37940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0" name="Rectangle: Rounded Corners 209">
            <a:extLst>
              <a:ext uri="{FF2B5EF4-FFF2-40B4-BE49-F238E27FC236}">
                <a16:creationId xmlns:a16="http://schemas.microsoft.com/office/drawing/2014/main" id="{CECE0547-E4DF-2E76-EAE3-A40D19B9716C}"/>
              </a:ext>
            </a:extLst>
          </p:cNvPr>
          <p:cNvSpPr/>
          <p:nvPr/>
        </p:nvSpPr>
        <p:spPr>
          <a:xfrm>
            <a:off x="3642304" y="2737993"/>
            <a:ext cx="443437" cy="373444"/>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6ECD15AE-D299-4093-3848-0D9D60578D28}"/>
              </a:ext>
            </a:extLst>
          </p:cNvPr>
          <p:cNvGrpSpPr/>
          <p:nvPr/>
        </p:nvGrpSpPr>
        <p:grpSpPr>
          <a:xfrm>
            <a:off x="1673077" y="504753"/>
            <a:ext cx="1994945" cy="413327"/>
            <a:chOff x="2401926" y="1311964"/>
            <a:chExt cx="3297970" cy="796556"/>
          </a:xfrm>
        </p:grpSpPr>
        <p:sp>
          <p:nvSpPr>
            <p:cNvPr id="3" name="Rectangle: Rounded Corners 2">
              <a:extLst>
                <a:ext uri="{FF2B5EF4-FFF2-40B4-BE49-F238E27FC236}">
                  <a16:creationId xmlns:a16="http://schemas.microsoft.com/office/drawing/2014/main" id="{2F605AC1-E6D4-D212-39B5-1F22A280828E}"/>
                </a:ext>
              </a:extLst>
            </p:cNvPr>
            <p:cNvSpPr/>
            <p:nvPr/>
          </p:nvSpPr>
          <p:spPr>
            <a:xfrm>
              <a:off x="2401926" y="1313157"/>
              <a:ext cx="795130"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62EB2D4-3CF5-2CD7-A865-5E4DEDACE4B9}"/>
                </a:ext>
              </a:extLst>
            </p:cNvPr>
            <p:cNvSpPr/>
            <p:nvPr/>
          </p:nvSpPr>
          <p:spPr>
            <a:xfrm>
              <a:off x="3231685" y="1313390"/>
              <a:ext cx="795130"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532FADF-E74B-338F-30DC-CA4402915D8E}"/>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1759DA1D-94FD-B9E2-4E05-54E1427492A4}"/>
                </a:ext>
              </a:extLst>
            </p:cNvPr>
            <p:cNvSpPr/>
            <p:nvPr/>
          </p:nvSpPr>
          <p:spPr>
            <a:xfrm>
              <a:off x="4904764" y="1311964"/>
              <a:ext cx="795132"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9655E517-6F38-CF47-B0AF-49446B0D68B0}"/>
              </a:ext>
            </a:extLst>
          </p:cNvPr>
          <p:cNvGrpSpPr/>
          <p:nvPr/>
        </p:nvGrpSpPr>
        <p:grpSpPr>
          <a:xfrm>
            <a:off x="758110" y="443267"/>
            <a:ext cx="496872" cy="507831"/>
            <a:chOff x="1239902" y="1869037"/>
            <a:chExt cx="578017" cy="701949"/>
          </a:xfrm>
        </p:grpSpPr>
        <p:sp>
          <p:nvSpPr>
            <p:cNvPr id="38" name="Oval 37">
              <a:extLst>
                <a:ext uri="{FF2B5EF4-FFF2-40B4-BE49-F238E27FC236}">
                  <a16:creationId xmlns:a16="http://schemas.microsoft.com/office/drawing/2014/main" id="{6F53594A-70A1-CF17-D4BB-67F7699BB54B}"/>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9" name="文本框 21">
              <a:hlinkClick r:id="" action="ppaction://noaction"/>
              <a:extLst>
                <a:ext uri="{FF2B5EF4-FFF2-40B4-BE49-F238E27FC236}">
                  <a16:creationId xmlns:a16="http://schemas.microsoft.com/office/drawing/2014/main" id="{2563FF7C-65AB-9C1E-2F2C-7F16AA5F9387}"/>
                </a:ext>
              </a:extLst>
            </p:cNvPr>
            <p:cNvSpPr txBox="1"/>
            <p:nvPr/>
          </p:nvSpPr>
          <p:spPr>
            <a:xfrm>
              <a:off x="1327803" y="1869037"/>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22" name="Group 121">
            <a:extLst>
              <a:ext uri="{FF2B5EF4-FFF2-40B4-BE49-F238E27FC236}">
                <a16:creationId xmlns:a16="http://schemas.microsoft.com/office/drawing/2014/main" id="{E53B7064-B207-0844-0C62-4A005E02D3C9}"/>
              </a:ext>
            </a:extLst>
          </p:cNvPr>
          <p:cNvGrpSpPr/>
          <p:nvPr/>
        </p:nvGrpSpPr>
        <p:grpSpPr>
          <a:xfrm>
            <a:off x="778278" y="897240"/>
            <a:ext cx="496872" cy="507831"/>
            <a:chOff x="1239902" y="1869037"/>
            <a:chExt cx="578017" cy="701949"/>
          </a:xfrm>
        </p:grpSpPr>
        <p:sp>
          <p:nvSpPr>
            <p:cNvPr id="123" name="Oval 122">
              <a:extLst>
                <a:ext uri="{FF2B5EF4-FFF2-40B4-BE49-F238E27FC236}">
                  <a16:creationId xmlns:a16="http://schemas.microsoft.com/office/drawing/2014/main" id="{20CDE153-D8E0-E4C1-61AC-E150AD47C9EB}"/>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24" name="文本框 21">
              <a:hlinkClick r:id="" action="ppaction://noaction"/>
              <a:extLst>
                <a:ext uri="{FF2B5EF4-FFF2-40B4-BE49-F238E27FC236}">
                  <a16:creationId xmlns:a16="http://schemas.microsoft.com/office/drawing/2014/main" id="{ACFBA6EC-D0B3-5E48-F78C-D0F9CD2DF8B1}"/>
                </a:ext>
              </a:extLst>
            </p:cNvPr>
            <p:cNvSpPr txBox="1"/>
            <p:nvPr/>
          </p:nvSpPr>
          <p:spPr>
            <a:xfrm>
              <a:off x="1327803" y="1869037"/>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7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2</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55" name="Group 154">
            <a:extLst>
              <a:ext uri="{FF2B5EF4-FFF2-40B4-BE49-F238E27FC236}">
                <a16:creationId xmlns:a16="http://schemas.microsoft.com/office/drawing/2014/main" id="{0023647E-9C0A-C553-570D-260945DCFAAF}"/>
              </a:ext>
            </a:extLst>
          </p:cNvPr>
          <p:cNvGrpSpPr/>
          <p:nvPr/>
        </p:nvGrpSpPr>
        <p:grpSpPr>
          <a:xfrm>
            <a:off x="827117" y="1782516"/>
            <a:ext cx="496872" cy="507831"/>
            <a:chOff x="1239902" y="1885487"/>
            <a:chExt cx="578017" cy="701949"/>
          </a:xfrm>
        </p:grpSpPr>
        <p:sp>
          <p:nvSpPr>
            <p:cNvPr id="156" name="Oval 155">
              <a:extLst>
                <a:ext uri="{FF2B5EF4-FFF2-40B4-BE49-F238E27FC236}">
                  <a16:creationId xmlns:a16="http://schemas.microsoft.com/office/drawing/2014/main" id="{1087E084-E948-4511-C110-1D0284BAF8A4}"/>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57" name="文本框 21">
              <a:hlinkClick r:id="" action="ppaction://noaction"/>
              <a:extLst>
                <a:ext uri="{FF2B5EF4-FFF2-40B4-BE49-F238E27FC236}">
                  <a16:creationId xmlns:a16="http://schemas.microsoft.com/office/drawing/2014/main" id="{CB5D964A-E7FC-92AE-51AD-07FA7D3D5A07}"/>
                </a:ext>
              </a:extLst>
            </p:cNvPr>
            <p:cNvSpPr txBox="1"/>
            <p:nvPr/>
          </p:nvSpPr>
          <p:spPr>
            <a:xfrm>
              <a:off x="1304847" y="1885487"/>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7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4</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58" name="Group 157">
            <a:extLst>
              <a:ext uri="{FF2B5EF4-FFF2-40B4-BE49-F238E27FC236}">
                <a16:creationId xmlns:a16="http://schemas.microsoft.com/office/drawing/2014/main" id="{F77583A7-FD8B-0CFE-F2B8-B22E1E7A4D23}"/>
              </a:ext>
            </a:extLst>
          </p:cNvPr>
          <p:cNvGrpSpPr/>
          <p:nvPr/>
        </p:nvGrpSpPr>
        <p:grpSpPr>
          <a:xfrm>
            <a:off x="799624" y="1354218"/>
            <a:ext cx="515316" cy="507831"/>
            <a:chOff x="-339544" y="-1955664"/>
            <a:chExt cx="578017" cy="701949"/>
          </a:xfrm>
        </p:grpSpPr>
        <p:sp>
          <p:nvSpPr>
            <p:cNvPr id="159" name="Oval 158">
              <a:extLst>
                <a:ext uri="{FF2B5EF4-FFF2-40B4-BE49-F238E27FC236}">
                  <a16:creationId xmlns:a16="http://schemas.microsoft.com/office/drawing/2014/main" id="{0FF6D3ED-76B7-5E24-48AF-53215A35E259}"/>
                </a:ext>
              </a:extLst>
            </p:cNvPr>
            <p:cNvSpPr/>
            <p:nvPr/>
          </p:nvSpPr>
          <p:spPr>
            <a:xfrm>
              <a:off x="-339544" y="-1905410"/>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文本框 21">
              <a:hlinkClick r:id="" action="ppaction://noaction"/>
              <a:extLst>
                <a:ext uri="{FF2B5EF4-FFF2-40B4-BE49-F238E27FC236}">
                  <a16:creationId xmlns:a16="http://schemas.microsoft.com/office/drawing/2014/main" id="{69CB5574-3219-B07D-FF90-0858D108D861}"/>
                </a:ext>
              </a:extLst>
            </p:cNvPr>
            <p:cNvSpPr txBox="1"/>
            <p:nvPr/>
          </p:nvSpPr>
          <p:spPr>
            <a:xfrm>
              <a:off x="-280362" y="-1955664"/>
              <a:ext cx="438468" cy="7019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3</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164" name="Group 163">
            <a:extLst>
              <a:ext uri="{FF2B5EF4-FFF2-40B4-BE49-F238E27FC236}">
                <a16:creationId xmlns:a16="http://schemas.microsoft.com/office/drawing/2014/main" id="{73C6FC40-7CBF-F5C0-E60C-4B2D712B6967}"/>
              </a:ext>
            </a:extLst>
          </p:cNvPr>
          <p:cNvGrpSpPr/>
          <p:nvPr/>
        </p:nvGrpSpPr>
        <p:grpSpPr>
          <a:xfrm>
            <a:off x="1644859" y="934513"/>
            <a:ext cx="2006459" cy="447459"/>
            <a:chOff x="2323061" y="1311964"/>
            <a:chExt cx="3334833" cy="808854"/>
          </a:xfrm>
        </p:grpSpPr>
        <p:sp>
          <p:nvSpPr>
            <p:cNvPr id="165" name="Rectangle: Rounded Corners 164">
              <a:extLst>
                <a:ext uri="{FF2B5EF4-FFF2-40B4-BE49-F238E27FC236}">
                  <a16:creationId xmlns:a16="http://schemas.microsoft.com/office/drawing/2014/main" id="{36C9FAA4-2FA2-C576-77A2-6E3CDD199E92}"/>
                </a:ext>
              </a:extLst>
            </p:cNvPr>
            <p:cNvSpPr/>
            <p:nvPr/>
          </p:nvSpPr>
          <p:spPr>
            <a:xfrm>
              <a:off x="2323061" y="1311964"/>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6" name="Rectangle: Rounded Corners 165">
              <a:extLst>
                <a:ext uri="{FF2B5EF4-FFF2-40B4-BE49-F238E27FC236}">
                  <a16:creationId xmlns:a16="http://schemas.microsoft.com/office/drawing/2014/main" id="{274F42CB-67E0-F7F7-6939-AE18F9CE9985}"/>
                </a:ext>
              </a:extLst>
            </p:cNvPr>
            <p:cNvSpPr/>
            <p:nvPr/>
          </p:nvSpPr>
          <p:spPr>
            <a:xfrm>
              <a:off x="3180640" y="1325688"/>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7" name="Rectangle: Rounded Corners 166">
              <a:extLst>
                <a:ext uri="{FF2B5EF4-FFF2-40B4-BE49-F238E27FC236}">
                  <a16:creationId xmlns:a16="http://schemas.microsoft.com/office/drawing/2014/main" id="{B649543B-B443-FC67-BD8A-43D7D817A5D2}"/>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8" name="Rectangle: Rounded Corners 167">
              <a:extLst>
                <a:ext uri="{FF2B5EF4-FFF2-40B4-BE49-F238E27FC236}">
                  <a16:creationId xmlns:a16="http://schemas.microsoft.com/office/drawing/2014/main" id="{D80FFD5D-C66F-AABE-2C5D-8596EE4D92DE}"/>
                </a:ext>
              </a:extLst>
            </p:cNvPr>
            <p:cNvSpPr/>
            <p:nvPr/>
          </p:nvSpPr>
          <p:spPr>
            <a:xfrm>
              <a:off x="4862763" y="1312282"/>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69" name="TextBox 168">
            <a:extLst>
              <a:ext uri="{FF2B5EF4-FFF2-40B4-BE49-F238E27FC236}">
                <a16:creationId xmlns:a16="http://schemas.microsoft.com/office/drawing/2014/main" id="{DDF93C8C-F715-3CE5-5DD9-BBE0EFFBD4EC}"/>
              </a:ext>
            </a:extLst>
          </p:cNvPr>
          <p:cNvSpPr txBox="1"/>
          <p:nvPr/>
        </p:nvSpPr>
        <p:spPr>
          <a:xfrm>
            <a:off x="1654279" y="474119"/>
            <a:ext cx="2948668"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B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 Ó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N</a:t>
            </a:r>
            <a:r>
              <a:rPr lang="vi-VN" sz="2700" b="1" dirty="0">
                <a:solidFill>
                  <a:srgbClr val="002060"/>
                </a:solidFill>
                <a:latin typeface="Cambria" panose="02040503050406030204" pitchFamily="18" charset="0"/>
                <a:ea typeface="Cambria" panose="02040503050406030204" pitchFamily="18" charset="0"/>
              </a:rPr>
              <a: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G</a:t>
            </a:r>
            <a:endParaRPr lang="en-SG" sz="2700" b="1" dirty="0">
              <a:solidFill>
                <a:srgbClr val="002060"/>
              </a:solidFill>
              <a:latin typeface="Cambria" panose="02040503050406030204" pitchFamily="18" charset="0"/>
              <a:ea typeface="Cambria" panose="02040503050406030204" pitchFamily="18" charset="0"/>
            </a:endParaRPr>
          </a:p>
        </p:txBody>
      </p:sp>
      <p:sp>
        <p:nvSpPr>
          <p:cNvPr id="170" name="TextBox 169">
            <a:extLst>
              <a:ext uri="{FF2B5EF4-FFF2-40B4-BE49-F238E27FC236}">
                <a16:creationId xmlns:a16="http://schemas.microsoft.com/office/drawing/2014/main" id="{001E0FDF-F639-ADF1-B45C-BE2C7E1BDCBC}"/>
              </a:ext>
            </a:extLst>
          </p:cNvPr>
          <p:cNvSpPr txBox="1"/>
          <p:nvPr/>
        </p:nvSpPr>
        <p:spPr>
          <a:xfrm>
            <a:off x="1707945" y="905125"/>
            <a:ext cx="2796268"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C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H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I</a:t>
            </a:r>
            <a:r>
              <a:rPr lang="vi-VN" sz="2700" b="1" dirty="0">
                <a:solidFill>
                  <a:srgbClr val="002060"/>
                </a:solidFill>
                <a:latin typeface="Cambria" panose="02040503050406030204" pitchFamily="18" charset="0"/>
                <a:ea typeface="Cambria" panose="02040503050406030204" pitchFamily="18" charset="0"/>
              </a:rPr>
              <a: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A</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172" name="Group 171">
            <a:extLst>
              <a:ext uri="{FF2B5EF4-FFF2-40B4-BE49-F238E27FC236}">
                <a16:creationId xmlns:a16="http://schemas.microsoft.com/office/drawing/2014/main" id="{EFD0D9B9-5392-40B3-96EF-72289815644B}"/>
              </a:ext>
            </a:extLst>
          </p:cNvPr>
          <p:cNvGrpSpPr/>
          <p:nvPr/>
        </p:nvGrpSpPr>
        <p:grpSpPr>
          <a:xfrm>
            <a:off x="2662498" y="2284322"/>
            <a:ext cx="1961279" cy="469408"/>
            <a:chOff x="1583573" y="946527"/>
            <a:chExt cx="3259742" cy="848532"/>
          </a:xfrm>
        </p:grpSpPr>
        <p:sp>
          <p:nvSpPr>
            <p:cNvPr id="173" name="Rectangle: Rounded Corners 172">
              <a:extLst>
                <a:ext uri="{FF2B5EF4-FFF2-40B4-BE49-F238E27FC236}">
                  <a16:creationId xmlns:a16="http://schemas.microsoft.com/office/drawing/2014/main" id="{DAF92CB8-8A21-B8E0-5BD1-1B75FB85D599}"/>
                </a:ext>
              </a:extLst>
            </p:cNvPr>
            <p:cNvSpPr/>
            <p:nvPr/>
          </p:nvSpPr>
          <p:spPr>
            <a:xfrm>
              <a:off x="2383459" y="999929"/>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4" name="Rectangle: Rounded Corners 173">
              <a:extLst>
                <a:ext uri="{FF2B5EF4-FFF2-40B4-BE49-F238E27FC236}">
                  <a16:creationId xmlns:a16="http://schemas.microsoft.com/office/drawing/2014/main" id="{BCE8D998-9D24-6EDF-BF60-F80C65B27065}"/>
                </a:ext>
              </a:extLst>
            </p:cNvPr>
            <p:cNvSpPr/>
            <p:nvPr/>
          </p:nvSpPr>
          <p:spPr>
            <a:xfrm>
              <a:off x="3207057" y="983094"/>
              <a:ext cx="795131" cy="795129"/>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5" name="Rectangle: Rounded Corners 174">
              <a:extLst>
                <a:ext uri="{FF2B5EF4-FFF2-40B4-BE49-F238E27FC236}">
                  <a16:creationId xmlns:a16="http://schemas.microsoft.com/office/drawing/2014/main" id="{1AEFE3DC-F90A-B41B-E78F-A0B91273BA76}"/>
                </a:ext>
              </a:extLst>
            </p:cNvPr>
            <p:cNvSpPr/>
            <p:nvPr/>
          </p:nvSpPr>
          <p:spPr>
            <a:xfrm>
              <a:off x="1583573" y="946527"/>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6" name="Rectangle: Rounded Corners 175">
              <a:extLst>
                <a:ext uri="{FF2B5EF4-FFF2-40B4-BE49-F238E27FC236}">
                  <a16:creationId xmlns:a16="http://schemas.microsoft.com/office/drawing/2014/main" id="{0905855F-16E1-0E59-141D-9C82D6042E37}"/>
                </a:ext>
              </a:extLst>
            </p:cNvPr>
            <p:cNvSpPr/>
            <p:nvPr/>
          </p:nvSpPr>
          <p:spPr>
            <a:xfrm>
              <a:off x="4048184" y="9742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77" name="Group 176">
            <a:extLst>
              <a:ext uri="{FF2B5EF4-FFF2-40B4-BE49-F238E27FC236}">
                <a16:creationId xmlns:a16="http://schemas.microsoft.com/office/drawing/2014/main" id="{1BDFD989-A979-85E3-4105-61FED84B071F}"/>
              </a:ext>
            </a:extLst>
          </p:cNvPr>
          <p:cNvGrpSpPr/>
          <p:nvPr/>
        </p:nvGrpSpPr>
        <p:grpSpPr>
          <a:xfrm>
            <a:off x="2139348" y="1338696"/>
            <a:ext cx="1509057" cy="441923"/>
            <a:chOff x="3180760" y="1310690"/>
            <a:chExt cx="2508127" cy="798845"/>
          </a:xfrm>
        </p:grpSpPr>
        <p:sp>
          <p:nvSpPr>
            <p:cNvPr id="179" name="Rectangle: Rounded Corners 178">
              <a:extLst>
                <a:ext uri="{FF2B5EF4-FFF2-40B4-BE49-F238E27FC236}">
                  <a16:creationId xmlns:a16="http://schemas.microsoft.com/office/drawing/2014/main" id="{72E4265D-3043-5255-ECB9-01029ECDD235}"/>
                </a:ext>
              </a:extLst>
            </p:cNvPr>
            <p:cNvSpPr/>
            <p:nvPr/>
          </p:nvSpPr>
          <p:spPr>
            <a:xfrm>
              <a:off x="3180760" y="1314404"/>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0" name="Rectangle: Rounded Corners 179">
              <a:extLst>
                <a:ext uri="{FF2B5EF4-FFF2-40B4-BE49-F238E27FC236}">
                  <a16:creationId xmlns:a16="http://schemas.microsoft.com/office/drawing/2014/main" id="{D707EFFE-345C-EB1A-D2FF-CFE0C1C27C59}"/>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1" name="Rectangle: Rounded Corners 180">
              <a:extLst>
                <a:ext uri="{FF2B5EF4-FFF2-40B4-BE49-F238E27FC236}">
                  <a16:creationId xmlns:a16="http://schemas.microsoft.com/office/drawing/2014/main" id="{EFB6A86F-A20C-F96A-4B16-13AD61E3573C}"/>
                </a:ext>
              </a:extLst>
            </p:cNvPr>
            <p:cNvSpPr/>
            <p:nvPr/>
          </p:nvSpPr>
          <p:spPr>
            <a:xfrm>
              <a:off x="4893756" y="1310690"/>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82" name="Group 181">
            <a:extLst>
              <a:ext uri="{FF2B5EF4-FFF2-40B4-BE49-F238E27FC236}">
                <a16:creationId xmlns:a16="http://schemas.microsoft.com/office/drawing/2014/main" id="{91F3F62B-E28C-CE04-FA26-24CEF10BDA17}"/>
              </a:ext>
            </a:extLst>
          </p:cNvPr>
          <p:cNvGrpSpPr/>
          <p:nvPr/>
        </p:nvGrpSpPr>
        <p:grpSpPr>
          <a:xfrm>
            <a:off x="1697432" y="2716648"/>
            <a:ext cx="1947416" cy="407608"/>
            <a:chOff x="2443611" y="1270653"/>
            <a:chExt cx="3236702" cy="867873"/>
          </a:xfrm>
        </p:grpSpPr>
        <p:sp>
          <p:nvSpPr>
            <p:cNvPr id="183" name="Rectangle: Rounded Corners 182">
              <a:extLst>
                <a:ext uri="{FF2B5EF4-FFF2-40B4-BE49-F238E27FC236}">
                  <a16:creationId xmlns:a16="http://schemas.microsoft.com/office/drawing/2014/main" id="{694D6198-90DE-B46A-8971-34D8852BBD7A}"/>
                </a:ext>
              </a:extLst>
            </p:cNvPr>
            <p:cNvSpPr/>
            <p:nvPr/>
          </p:nvSpPr>
          <p:spPr>
            <a:xfrm>
              <a:off x="2443611" y="1270653"/>
              <a:ext cx="670391"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4" name="Rectangle: Rounded Corners 183">
              <a:extLst>
                <a:ext uri="{FF2B5EF4-FFF2-40B4-BE49-F238E27FC236}">
                  <a16:creationId xmlns:a16="http://schemas.microsoft.com/office/drawing/2014/main" id="{D88A59DA-E0EA-6BCA-4F6E-80478FE3B452}"/>
                </a:ext>
              </a:extLst>
            </p:cNvPr>
            <p:cNvSpPr/>
            <p:nvPr/>
          </p:nvSpPr>
          <p:spPr>
            <a:xfrm>
              <a:off x="3200413" y="1279682"/>
              <a:ext cx="795131" cy="795132"/>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5" name="Rectangle: Rounded Corners 184">
              <a:extLst>
                <a:ext uri="{FF2B5EF4-FFF2-40B4-BE49-F238E27FC236}">
                  <a16:creationId xmlns:a16="http://schemas.microsoft.com/office/drawing/2014/main" id="{00213631-F37D-F51C-2D4F-C3E95AA6CCF3}"/>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6" name="Rectangle: Rounded Corners 185">
              <a:extLst>
                <a:ext uri="{FF2B5EF4-FFF2-40B4-BE49-F238E27FC236}">
                  <a16:creationId xmlns:a16="http://schemas.microsoft.com/office/drawing/2014/main" id="{935A3327-6FC1-57E5-0A18-D0E0B3C745EE}"/>
                </a:ext>
              </a:extLst>
            </p:cNvPr>
            <p:cNvSpPr/>
            <p:nvPr/>
          </p:nvSpPr>
          <p:spPr>
            <a:xfrm>
              <a:off x="4885182" y="1343396"/>
              <a:ext cx="795131" cy="795130"/>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87" name="TextBox 186">
            <a:extLst>
              <a:ext uri="{FF2B5EF4-FFF2-40B4-BE49-F238E27FC236}">
                <a16:creationId xmlns:a16="http://schemas.microsoft.com/office/drawing/2014/main" id="{467C9A94-036F-BB69-FD21-8BDBF3FF5F00}"/>
              </a:ext>
            </a:extLst>
          </p:cNvPr>
          <p:cNvSpPr txBox="1"/>
          <p:nvPr/>
        </p:nvSpPr>
        <p:spPr>
          <a:xfrm>
            <a:off x="2101260" y="1340237"/>
            <a:ext cx="2796268"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B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Ề</a:t>
            </a:r>
            <a:r>
              <a:rPr lang="vi-VN" sz="2700" b="1" dirty="0">
                <a:solidFill>
                  <a:srgbClr val="002060"/>
                </a:solidFill>
                <a:latin typeface="Cambria" panose="02040503050406030204" pitchFamily="18" charset="0"/>
                <a:ea typeface="Cambria" panose="02040503050406030204" pitchFamily="18" charset="0"/>
              </a:rPr>
              <a: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N</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188" name="Group 187">
            <a:extLst>
              <a:ext uri="{FF2B5EF4-FFF2-40B4-BE49-F238E27FC236}">
                <a16:creationId xmlns:a16="http://schemas.microsoft.com/office/drawing/2014/main" id="{1BBEF73B-BC45-42A5-55CD-A5C7101F79B5}"/>
              </a:ext>
            </a:extLst>
          </p:cNvPr>
          <p:cNvGrpSpPr/>
          <p:nvPr/>
        </p:nvGrpSpPr>
        <p:grpSpPr>
          <a:xfrm>
            <a:off x="2158181" y="3123960"/>
            <a:ext cx="1474981" cy="353150"/>
            <a:chOff x="2986627" y="1221179"/>
            <a:chExt cx="2479348" cy="803927"/>
          </a:xfrm>
        </p:grpSpPr>
        <p:sp>
          <p:nvSpPr>
            <p:cNvPr id="190" name="Rectangle: Rounded Corners 189">
              <a:extLst>
                <a:ext uri="{FF2B5EF4-FFF2-40B4-BE49-F238E27FC236}">
                  <a16:creationId xmlns:a16="http://schemas.microsoft.com/office/drawing/2014/main" id="{273EF697-BB71-00B8-4064-0FCE35718C13}"/>
                </a:ext>
              </a:extLst>
            </p:cNvPr>
            <p:cNvSpPr/>
            <p:nvPr/>
          </p:nvSpPr>
          <p:spPr>
            <a:xfrm>
              <a:off x="2986627" y="1221179"/>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1" name="Rectangle: Rounded Corners 190">
              <a:extLst>
                <a:ext uri="{FF2B5EF4-FFF2-40B4-BE49-F238E27FC236}">
                  <a16:creationId xmlns:a16="http://schemas.microsoft.com/office/drawing/2014/main" id="{4169D13A-AD29-EA27-606F-C1DD25A2AD35}"/>
                </a:ext>
              </a:extLst>
            </p:cNvPr>
            <p:cNvSpPr/>
            <p:nvPr/>
          </p:nvSpPr>
          <p:spPr>
            <a:xfrm>
              <a:off x="3847886" y="1229975"/>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2" name="Rectangle: Rounded Corners 191">
              <a:extLst>
                <a:ext uri="{FF2B5EF4-FFF2-40B4-BE49-F238E27FC236}">
                  <a16:creationId xmlns:a16="http://schemas.microsoft.com/office/drawing/2014/main" id="{80EA760A-4155-7E00-47F1-232A6CF21E4C}"/>
                </a:ext>
              </a:extLst>
            </p:cNvPr>
            <p:cNvSpPr/>
            <p:nvPr/>
          </p:nvSpPr>
          <p:spPr>
            <a:xfrm>
              <a:off x="4670844" y="1226321"/>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4" name="Rectangle: Rounded Corners 193">
            <a:extLst>
              <a:ext uri="{FF2B5EF4-FFF2-40B4-BE49-F238E27FC236}">
                <a16:creationId xmlns:a16="http://schemas.microsoft.com/office/drawing/2014/main" id="{BBF7E054-86CC-71EE-700F-AC05F3B546D2}"/>
              </a:ext>
            </a:extLst>
          </p:cNvPr>
          <p:cNvSpPr/>
          <p:nvPr/>
        </p:nvSpPr>
        <p:spPr>
          <a:xfrm>
            <a:off x="3138859" y="1789875"/>
            <a:ext cx="462556" cy="48280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5" name="Rectangle: Rounded Corners 194">
            <a:extLst>
              <a:ext uri="{FF2B5EF4-FFF2-40B4-BE49-F238E27FC236}">
                <a16:creationId xmlns:a16="http://schemas.microsoft.com/office/drawing/2014/main" id="{984538E1-A1DA-4D6C-FE29-681A456C45FC}"/>
              </a:ext>
            </a:extLst>
          </p:cNvPr>
          <p:cNvSpPr/>
          <p:nvPr/>
        </p:nvSpPr>
        <p:spPr>
          <a:xfrm>
            <a:off x="3627390" y="1789875"/>
            <a:ext cx="462556" cy="48280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6" name="Rectangle: Rounded Corners 195">
            <a:extLst>
              <a:ext uri="{FF2B5EF4-FFF2-40B4-BE49-F238E27FC236}">
                <a16:creationId xmlns:a16="http://schemas.microsoft.com/office/drawing/2014/main" id="{C9998E09-AB08-9B4F-0F56-1FFDB79631EB}"/>
              </a:ext>
            </a:extLst>
          </p:cNvPr>
          <p:cNvSpPr/>
          <p:nvPr/>
        </p:nvSpPr>
        <p:spPr>
          <a:xfrm>
            <a:off x="2682225" y="1783716"/>
            <a:ext cx="462556" cy="482805"/>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1" name="TextBox 170">
            <a:extLst>
              <a:ext uri="{FF2B5EF4-FFF2-40B4-BE49-F238E27FC236}">
                <a16:creationId xmlns:a16="http://schemas.microsoft.com/office/drawing/2014/main" id="{1B422C6E-B189-DDC4-8BD4-CDACB3FB980E}"/>
              </a:ext>
            </a:extLst>
          </p:cNvPr>
          <p:cNvSpPr txBox="1"/>
          <p:nvPr/>
        </p:nvSpPr>
        <p:spPr>
          <a:xfrm>
            <a:off x="2670831" y="1775037"/>
            <a:ext cx="2796268"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M</a:t>
            </a:r>
            <a:r>
              <a:rPr lang="vi-VN" sz="2700" b="1" dirty="0">
                <a:solidFill>
                  <a:srgbClr val="002060"/>
                </a:solidFill>
                <a:latin typeface="Cambria" panose="02040503050406030204" pitchFamily="18" charset="0"/>
                <a:ea typeface="Cambria" panose="02040503050406030204" pitchFamily="18" charset="0"/>
              </a:rPr>
              <a:t>  Ự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199" name="Group 198">
            <a:extLst>
              <a:ext uri="{FF2B5EF4-FFF2-40B4-BE49-F238E27FC236}">
                <a16:creationId xmlns:a16="http://schemas.microsoft.com/office/drawing/2014/main" id="{0BE8325A-12C2-2331-5EB3-EB0555AE864B}"/>
              </a:ext>
            </a:extLst>
          </p:cNvPr>
          <p:cNvGrpSpPr/>
          <p:nvPr/>
        </p:nvGrpSpPr>
        <p:grpSpPr>
          <a:xfrm>
            <a:off x="838015" y="2205641"/>
            <a:ext cx="508891" cy="480067"/>
            <a:chOff x="1239902" y="1849573"/>
            <a:chExt cx="578017" cy="699049"/>
          </a:xfrm>
        </p:grpSpPr>
        <p:sp>
          <p:nvSpPr>
            <p:cNvPr id="200" name="Oval 199">
              <a:extLst>
                <a:ext uri="{FF2B5EF4-FFF2-40B4-BE49-F238E27FC236}">
                  <a16:creationId xmlns:a16="http://schemas.microsoft.com/office/drawing/2014/main" id="{C7800366-0867-085C-C7DA-C302A4BBDE70}"/>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01" name="文本框 21">
              <a:hlinkClick r:id="" action="ppaction://noaction"/>
              <a:extLst>
                <a:ext uri="{FF2B5EF4-FFF2-40B4-BE49-F238E27FC236}">
                  <a16:creationId xmlns:a16="http://schemas.microsoft.com/office/drawing/2014/main" id="{D506658C-42B1-97E1-3118-2AB4298DE86F}"/>
                </a:ext>
              </a:extLst>
            </p:cNvPr>
            <p:cNvSpPr txBox="1"/>
            <p:nvPr/>
          </p:nvSpPr>
          <p:spPr>
            <a:xfrm>
              <a:off x="1328775" y="1849573"/>
              <a:ext cx="438469" cy="69904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5</a:t>
              </a:r>
              <a:endParaRPr kumimoji="0" lang="zh-CN" altLang="en-US" sz="27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202" name="TextBox 201">
            <a:extLst>
              <a:ext uri="{FF2B5EF4-FFF2-40B4-BE49-F238E27FC236}">
                <a16:creationId xmlns:a16="http://schemas.microsoft.com/office/drawing/2014/main" id="{07300A8F-B2DC-B012-90EF-87FA87D4A566}"/>
              </a:ext>
            </a:extLst>
          </p:cNvPr>
          <p:cNvSpPr txBox="1"/>
          <p:nvPr/>
        </p:nvSpPr>
        <p:spPr>
          <a:xfrm>
            <a:off x="2723633" y="2301189"/>
            <a:ext cx="2796268"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V</a:t>
            </a:r>
            <a:r>
              <a:rPr lang="vi-VN" sz="2700" b="1" dirty="0">
                <a:solidFill>
                  <a:srgbClr val="002060"/>
                </a:solidFill>
                <a:latin typeface="Cambria" panose="02040503050406030204" pitchFamily="18" charset="0"/>
                <a:ea typeface="Cambria" panose="02040503050406030204" pitchFamily="18" charset="0"/>
              </a:rPr>
              <a:t>   Â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N   G</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06" name="Group 205">
            <a:extLst>
              <a:ext uri="{FF2B5EF4-FFF2-40B4-BE49-F238E27FC236}">
                <a16:creationId xmlns:a16="http://schemas.microsoft.com/office/drawing/2014/main" id="{DEB8BAC7-DB70-15E1-A648-972E20891424}"/>
              </a:ext>
            </a:extLst>
          </p:cNvPr>
          <p:cNvGrpSpPr/>
          <p:nvPr/>
        </p:nvGrpSpPr>
        <p:grpSpPr>
          <a:xfrm>
            <a:off x="832576" y="2641749"/>
            <a:ext cx="488305" cy="477054"/>
            <a:chOff x="1239902" y="1884566"/>
            <a:chExt cx="578017" cy="676963"/>
          </a:xfrm>
        </p:grpSpPr>
        <p:sp>
          <p:nvSpPr>
            <p:cNvPr id="207" name="Oval 206">
              <a:extLst>
                <a:ext uri="{FF2B5EF4-FFF2-40B4-BE49-F238E27FC236}">
                  <a16:creationId xmlns:a16="http://schemas.microsoft.com/office/drawing/2014/main" id="{809B0377-8100-27AD-2258-2FD6A16590FD}"/>
                </a:ext>
              </a:extLst>
            </p:cNvPr>
            <p:cNvSpPr/>
            <p:nvPr/>
          </p:nvSpPr>
          <p:spPr>
            <a:xfrm>
              <a:off x="1239902" y="1935114"/>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08" name="文本框 21">
              <a:hlinkClick r:id="" action="ppaction://noaction"/>
              <a:extLst>
                <a:ext uri="{FF2B5EF4-FFF2-40B4-BE49-F238E27FC236}">
                  <a16:creationId xmlns:a16="http://schemas.microsoft.com/office/drawing/2014/main" id="{DCC6301B-2291-6DDB-67CB-4562C1840D8A}"/>
                </a:ext>
              </a:extLst>
            </p:cNvPr>
            <p:cNvSpPr txBox="1"/>
            <p:nvPr/>
          </p:nvSpPr>
          <p:spPr>
            <a:xfrm>
              <a:off x="1290499" y="1884566"/>
              <a:ext cx="476451" cy="67696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6</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209" name="TextBox 208">
            <a:extLst>
              <a:ext uri="{FF2B5EF4-FFF2-40B4-BE49-F238E27FC236}">
                <a16:creationId xmlns:a16="http://schemas.microsoft.com/office/drawing/2014/main" id="{1E47376D-0938-FFFB-F1DE-15A09E11D032}"/>
              </a:ext>
            </a:extLst>
          </p:cNvPr>
          <p:cNvSpPr txBox="1"/>
          <p:nvPr/>
        </p:nvSpPr>
        <p:spPr>
          <a:xfrm>
            <a:off x="1715455" y="2708586"/>
            <a:ext cx="332417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T   R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U</a:t>
            </a:r>
            <a:r>
              <a:rPr lang="vi-VN" sz="2700" b="1" dirty="0">
                <a:solidFill>
                  <a:srgbClr val="002060"/>
                </a:solidFill>
                <a:latin typeface="Cambria" panose="02040503050406030204" pitchFamily="18" charset="0"/>
                <a:ea typeface="Cambria" panose="02040503050406030204" pitchFamily="18" charset="0"/>
              </a:rPr>
              <a:t>   Y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Ề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N</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7" name="Group 6"/>
          <p:cNvGrpSpPr/>
          <p:nvPr/>
        </p:nvGrpSpPr>
        <p:grpSpPr>
          <a:xfrm>
            <a:off x="2643250" y="3510563"/>
            <a:ext cx="2443855" cy="355050"/>
            <a:chOff x="2879862" y="3463532"/>
            <a:chExt cx="2443855" cy="355050"/>
          </a:xfrm>
        </p:grpSpPr>
        <p:sp>
          <p:nvSpPr>
            <p:cNvPr id="299" name="Rectangle: Rounded Corners 298">
              <a:extLst>
                <a:ext uri="{FF2B5EF4-FFF2-40B4-BE49-F238E27FC236}">
                  <a16:creationId xmlns:a16="http://schemas.microsoft.com/office/drawing/2014/main" id="{19193888-04E3-FF10-1B0F-83103873A3ED}"/>
                </a:ext>
              </a:extLst>
            </p:cNvPr>
            <p:cNvSpPr/>
            <p:nvPr/>
          </p:nvSpPr>
          <p:spPr>
            <a:xfrm>
              <a:off x="4850689" y="3463532"/>
              <a:ext cx="473028"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97" name="Rectangle: Rounded Corners 196">
              <a:extLst>
                <a:ext uri="{FF2B5EF4-FFF2-40B4-BE49-F238E27FC236}">
                  <a16:creationId xmlns:a16="http://schemas.microsoft.com/office/drawing/2014/main" id="{1AA9BD67-6F73-D2EA-BA94-151D49560DA8}"/>
                </a:ext>
              </a:extLst>
            </p:cNvPr>
            <p:cNvSpPr/>
            <p:nvPr/>
          </p:nvSpPr>
          <p:spPr>
            <a:xfrm>
              <a:off x="4356452" y="3463532"/>
              <a:ext cx="473028"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13" name="Group 212">
              <a:extLst>
                <a:ext uri="{FF2B5EF4-FFF2-40B4-BE49-F238E27FC236}">
                  <a16:creationId xmlns:a16="http://schemas.microsoft.com/office/drawing/2014/main" id="{56A78A9A-82F9-3BD4-6A8F-66D9CA1D9C01}"/>
                </a:ext>
              </a:extLst>
            </p:cNvPr>
            <p:cNvGrpSpPr/>
            <p:nvPr/>
          </p:nvGrpSpPr>
          <p:grpSpPr>
            <a:xfrm>
              <a:off x="2879862" y="3469296"/>
              <a:ext cx="1481097" cy="349286"/>
              <a:chOff x="4048539" y="1311964"/>
              <a:chExt cx="2489629" cy="795131"/>
            </a:xfrm>
          </p:grpSpPr>
          <p:sp>
            <p:nvSpPr>
              <p:cNvPr id="214" name="Rectangle: Rounded Corners 213">
                <a:extLst>
                  <a:ext uri="{FF2B5EF4-FFF2-40B4-BE49-F238E27FC236}">
                    <a16:creationId xmlns:a16="http://schemas.microsoft.com/office/drawing/2014/main" id="{015EBBB8-CA8F-3A06-451E-C2BE51CCA371}"/>
                  </a:ext>
                </a:extLst>
              </p:cNvPr>
              <p:cNvSpPr/>
              <p:nvPr/>
            </p:nvSpPr>
            <p:spPr>
              <a:xfrm>
                <a:off x="5743037" y="1311964"/>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5" name="Rectangle: Rounded Corners 214">
                <a:extLst>
                  <a:ext uri="{FF2B5EF4-FFF2-40B4-BE49-F238E27FC236}">
                    <a16:creationId xmlns:a16="http://schemas.microsoft.com/office/drawing/2014/main" id="{7DE2E13E-7720-98D6-4635-D43F1769BD17}"/>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6" name="Rectangle: Rounded Corners 215">
                <a:extLst>
                  <a:ext uri="{FF2B5EF4-FFF2-40B4-BE49-F238E27FC236}">
                    <a16:creationId xmlns:a16="http://schemas.microsoft.com/office/drawing/2014/main" id="{9EA04F72-6050-21CA-795A-B0A87CA39089}"/>
                  </a:ext>
                </a:extLst>
              </p:cNvPr>
              <p:cNvSpPr/>
              <p:nvPr/>
            </p:nvSpPr>
            <p:spPr>
              <a:xfrm>
                <a:off x="4903436" y="1311964"/>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17" name="TextBox 216">
            <a:extLst>
              <a:ext uri="{FF2B5EF4-FFF2-40B4-BE49-F238E27FC236}">
                <a16:creationId xmlns:a16="http://schemas.microsoft.com/office/drawing/2014/main" id="{6C332D12-E7B1-4EDC-2A58-E7B635B01173}"/>
              </a:ext>
            </a:extLst>
          </p:cNvPr>
          <p:cNvSpPr txBox="1"/>
          <p:nvPr/>
        </p:nvSpPr>
        <p:spPr>
          <a:xfrm>
            <a:off x="2171069" y="3048899"/>
            <a:ext cx="308610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G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I</a:t>
            </a:r>
            <a:r>
              <a:rPr lang="vi-VN" sz="2700" b="1" dirty="0">
                <a:solidFill>
                  <a:srgbClr val="002060"/>
                </a:solidFill>
                <a:latin typeface="Cambria" panose="02040503050406030204" pitchFamily="18" charset="0"/>
                <a:ea typeface="Cambria" panose="02040503050406030204" pitchFamily="18" charset="0"/>
              </a:rPr>
              <a: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À</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18" name="Group 217">
            <a:extLst>
              <a:ext uri="{FF2B5EF4-FFF2-40B4-BE49-F238E27FC236}">
                <a16:creationId xmlns:a16="http://schemas.microsoft.com/office/drawing/2014/main" id="{887F0B27-6D9B-B48A-4089-519FE0FA3248}"/>
              </a:ext>
            </a:extLst>
          </p:cNvPr>
          <p:cNvGrpSpPr/>
          <p:nvPr/>
        </p:nvGrpSpPr>
        <p:grpSpPr>
          <a:xfrm>
            <a:off x="838015" y="3089831"/>
            <a:ext cx="473361" cy="452872"/>
            <a:chOff x="1093282" y="2295429"/>
            <a:chExt cx="578017" cy="667131"/>
          </a:xfrm>
        </p:grpSpPr>
        <p:sp>
          <p:nvSpPr>
            <p:cNvPr id="219" name="Oval 218">
              <a:extLst>
                <a:ext uri="{FF2B5EF4-FFF2-40B4-BE49-F238E27FC236}">
                  <a16:creationId xmlns:a16="http://schemas.microsoft.com/office/drawing/2014/main" id="{A6FF1CD6-566D-6D15-F8D1-D3E1B63EF5A5}"/>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20" name="文本框 21">
              <a:hlinkClick r:id="" action="ppaction://noaction"/>
              <a:extLst>
                <a:ext uri="{FF2B5EF4-FFF2-40B4-BE49-F238E27FC236}">
                  <a16:creationId xmlns:a16="http://schemas.microsoft.com/office/drawing/2014/main" id="{6415952A-E6B3-6861-357B-C7A697D79DA4}"/>
                </a:ext>
              </a:extLst>
            </p:cNvPr>
            <p:cNvSpPr txBox="1"/>
            <p:nvPr/>
          </p:nvSpPr>
          <p:spPr>
            <a:xfrm>
              <a:off x="1167368" y="2295429"/>
              <a:ext cx="476451" cy="6671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7</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21" name="Group 220">
            <a:extLst>
              <a:ext uri="{FF2B5EF4-FFF2-40B4-BE49-F238E27FC236}">
                <a16:creationId xmlns:a16="http://schemas.microsoft.com/office/drawing/2014/main" id="{25F260A3-1195-0E60-88FF-600BC1E3296F}"/>
              </a:ext>
            </a:extLst>
          </p:cNvPr>
          <p:cNvGrpSpPr/>
          <p:nvPr/>
        </p:nvGrpSpPr>
        <p:grpSpPr>
          <a:xfrm>
            <a:off x="848158" y="3509954"/>
            <a:ext cx="471137" cy="416093"/>
            <a:chOff x="1093282" y="2295429"/>
            <a:chExt cx="578017" cy="648246"/>
          </a:xfrm>
        </p:grpSpPr>
        <p:sp>
          <p:nvSpPr>
            <p:cNvPr id="222" name="Oval 221">
              <a:extLst>
                <a:ext uri="{FF2B5EF4-FFF2-40B4-BE49-F238E27FC236}">
                  <a16:creationId xmlns:a16="http://schemas.microsoft.com/office/drawing/2014/main" id="{DA14719C-F268-CCC5-5134-A0A78AA324C0}"/>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23" name="文本框 21">
              <a:hlinkClick r:id="" action="ppaction://noaction"/>
              <a:extLst>
                <a:ext uri="{FF2B5EF4-FFF2-40B4-BE49-F238E27FC236}">
                  <a16:creationId xmlns:a16="http://schemas.microsoft.com/office/drawing/2014/main" id="{E38CC4B5-EAD8-BCDC-6045-C504789970B1}"/>
                </a:ext>
              </a:extLst>
            </p:cNvPr>
            <p:cNvSpPr txBox="1"/>
            <p:nvPr/>
          </p:nvSpPr>
          <p:spPr>
            <a:xfrm>
              <a:off x="1167368" y="2295429"/>
              <a:ext cx="476451" cy="64824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8</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236" name="TextBox 235">
            <a:extLst>
              <a:ext uri="{FF2B5EF4-FFF2-40B4-BE49-F238E27FC236}">
                <a16:creationId xmlns:a16="http://schemas.microsoft.com/office/drawing/2014/main" id="{B4E2D946-5355-71A1-441A-3E4242BDAF43}"/>
              </a:ext>
            </a:extLst>
          </p:cNvPr>
          <p:cNvSpPr txBox="1"/>
          <p:nvPr/>
        </p:nvSpPr>
        <p:spPr>
          <a:xfrm>
            <a:off x="2701495" y="3436316"/>
            <a:ext cx="3086100"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K</a:t>
            </a:r>
            <a:r>
              <a:rPr lang="vi-VN" sz="2700" b="1" dirty="0">
                <a:solidFill>
                  <a:srgbClr val="002060"/>
                </a:solidFill>
                <a:latin typeface="Cambria" panose="02040503050406030204" pitchFamily="18" charset="0"/>
                <a:ea typeface="Cambria" panose="02040503050406030204" pitchFamily="18" charset="0"/>
              </a:rPr>
              <a: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H   U   Y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A</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37" name="Group 236">
            <a:extLst>
              <a:ext uri="{FF2B5EF4-FFF2-40B4-BE49-F238E27FC236}">
                <a16:creationId xmlns:a16="http://schemas.microsoft.com/office/drawing/2014/main" id="{03AA1A97-1312-81EC-214D-C45794B366A3}"/>
              </a:ext>
            </a:extLst>
          </p:cNvPr>
          <p:cNvGrpSpPr/>
          <p:nvPr/>
        </p:nvGrpSpPr>
        <p:grpSpPr>
          <a:xfrm>
            <a:off x="878576" y="3880091"/>
            <a:ext cx="427767" cy="435502"/>
            <a:chOff x="1093282" y="2262527"/>
            <a:chExt cx="578017" cy="658899"/>
          </a:xfrm>
        </p:grpSpPr>
        <p:sp>
          <p:nvSpPr>
            <p:cNvPr id="238" name="Oval 237">
              <a:extLst>
                <a:ext uri="{FF2B5EF4-FFF2-40B4-BE49-F238E27FC236}">
                  <a16:creationId xmlns:a16="http://schemas.microsoft.com/office/drawing/2014/main" id="{E9514BC9-81B6-700A-CC90-A56074410EEB}"/>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39" name="文本框 21">
              <a:hlinkClick r:id="" action="ppaction://noaction"/>
              <a:extLst>
                <a:ext uri="{FF2B5EF4-FFF2-40B4-BE49-F238E27FC236}">
                  <a16:creationId xmlns:a16="http://schemas.microsoft.com/office/drawing/2014/main" id="{DBE2D301-1B1D-C9AA-5A34-B421620FF63D}"/>
                </a:ext>
              </a:extLst>
            </p:cNvPr>
            <p:cNvSpPr txBox="1"/>
            <p:nvPr/>
          </p:nvSpPr>
          <p:spPr>
            <a:xfrm>
              <a:off x="1168587" y="2262527"/>
              <a:ext cx="476451" cy="64824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9</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8" name="Group 7"/>
          <p:cNvGrpSpPr/>
          <p:nvPr/>
        </p:nvGrpSpPr>
        <p:grpSpPr>
          <a:xfrm>
            <a:off x="2162949" y="3867760"/>
            <a:ext cx="1931427" cy="360190"/>
            <a:chOff x="2414230" y="3845563"/>
            <a:chExt cx="1931427" cy="360190"/>
          </a:xfrm>
        </p:grpSpPr>
        <p:grpSp>
          <p:nvGrpSpPr>
            <p:cNvPr id="224" name="Group 223">
              <a:extLst>
                <a:ext uri="{FF2B5EF4-FFF2-40B4-BE49-F238E27FC236}">
                  <a16:creationId xmlns:a16="http://schemas.microsoft.com/office/drawing/2014/main" id="{7F30AC29-6388-D95B-4085-9D39D7A0EFC9}"/>
                </a:ext>
              </a:extLst>
            </p:cNvPr>
            <p:cNvGrpSpPr/>
            <p:nvPr/>
          </p:nvGrpSpPr>
          <p:grpSpPr>
            <a:xfrm>
              <a:off x="2912623" y="3845563"/>
              <a:ext cx="1433034" cy="360190"/>
              <a:chOff x="4048539" y="1287845"/>
              <a:chExt cx="2408838" cy="819953"/>
            </a:xfrm>
          </p:grpSpPr>
          <p:sp>
            <p:nvSpPr>
              <p:cNvPr id="225" name="Rectangle: Rounded Corners 224">
                <a:extLst>
                  <a:ext uri="{FF2B5EF4-FFF2-40B4-BE49-F238E27FC236}">
                    <a16:creationId xmlns:a16="http://schemas.microsoft.com/office/drawing/2014/main" id="{5A61F220-85A1-8B65-2A0D-FCB55BA8632A}"/>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6" name="Rectangle: Rounded Corners 225">
                <a:extLst>
                  <a:ext uri="{FF2B5EF4-FFF2-40B4-BE49-F238E27FC236}">
                    <a16:creationId xmlns:a16="http://schemas.microsoft.com/office/drawing/2014/main" id="{5491328D-E35D-8F83-4A31-86C9CBFB4724}"/>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7" name="Rectangle: Rounded Corners 226">
                <a:extLst>
                  <a:ext uri="{FF2B5EF4-FFF2-40B4-BE49-F238E27FC236}">
                    <a16:creationId xmlns:a16="http://schemas.microsoft.com/office/drawing/2014/main" id="{61B45DEC-0818-B4BB-A2CA-64B72F61A1E3}"/>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1" name="Rectangle: Rounded Corners 240">
              <a:extLst>
                <a:ext uri="{FF2B5EF4-FFF2-40B4-BE49-F238E27FC236}">
                  <a16:creationId xmlns:a16="http://schemas.microsoft.com/office/drawing/2014/main" id="{35E911F4-80B1-1DB6-3BD0-F8D3320429D8}"/>
                </a:ext>
              </a:extLst>
            </p:cNvPr>
            <p:cNvSpPr/>
            <p:nvPr/>
          </p:nvSpPr>
          <p:spPr>
            <a:xfrm>
              <a:off x="2414230" y="3856158"/>
              <a:ext cx="473029"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2" name="TextBox 241">
            <a:extLst>
              <a:ext uri="{FF2B5EF4-FFF2-40B4-BE49-F238E27FC236}">
                <a16:creationId xmlns:a16="http://schemas.microsoft.com/office/drawing/2014/main" id="{8E4C3873-F775-96E1-E5CE-B64C0133A1CE}"/>
              </a:ext>
            </a:extLst>
          </p:cNvPr>
          <p:cNvSpPr txBox="1"/>
          <p:nvPr/>
        </p:nvSpPr>
        <p:spPr>
          <a:xfrm>
            <a:off x="2145571" y="3796235"/>
            <a:ext cx="308610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H</a:t>
            </a:r>
            <a:r>
              <a:rPr lang="vi-VN" sz="2700" b="1" dirty="0">
                <a:solidFill>
                  <a:srgbClr val="002060"/>
                </a:solidFill>
                <a:latin typeface="Cambria" panose="02040503050406030204" pitchFamily="18" charset="0"/>
                <a:ea typeface="Cambria" panose="02040503050406030204" pitchFamily="18" charset="0"/>
              </a:rPr>
              <a:t>   Ắ   T</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43" name="Group 242">
            <a:extLst>
              <a:ext uri="{FF2B5EF4-FFF2-40B4-BE49-F238E27FC236}">
                <a16:creationId xmlns:a16="http://schemas.microsoft.com/office/drawing/2014/main" id="{0C3CDE4D-0100-7044-0B21-03A61B31AE12}"/>
              </a:ext>
            </a:extLst>
          </p:cNvPr>
          <p:cNvGrpSpPr/>
          <p:nvPr/>
        </p:nvGrpSpPr>
        <p:grpSpPr>
          <a:xfrm>
            <a:off x="865624" y="4293444"/>
            <a:ext cx="520068" cy="477054"/>
            <a:chOff x="1069877" y="2256539"/>
            <a:chExt cx="702738" cy="721766"/>
          </a:xfrm>
        </p:grpSpPr>
        <p:sp>
          <p:nvSpPr>
            <p:cNvPr id="244" name="Oval 243">
              <a:extLst>
                <a:ext uri="{FF2B5EF4-FFF2-40B4-BE49-F238E27FC236}">
                  <a16:creationId xmlns:a16="http://schemas.microsoft.com/office/drawing/2014/main" id="{68E5473B-4A8A-214D-071C-33E22171DF6F}"/>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45" name="文本框 21">
              <a:hlinkClick r:id="" action="ppaction://noaction"/>
              <a:extLst>
                <a:ext uri="{FF2B5EF4-FFF2-40B4-BE49-F238E27FC236}">
                  <a16:creationId xmlns:a16="http://schemas.microsoft.com/office/drawing/2014/main" id="{8A40EE05-2687-5A9A-6C4F-C21A3ABEF153}"/>
                </a:ext>
              </a:extLst>
            </p:cNvPr>
            <p:cNvSpPr txBox="1"/>
            <p:nvPr/>
          </p:nvSpPr>
          <p:spPr>
            <a:xfrm>
              <a:off x="1069877" y="2256539"/>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10</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46" name="Group 245">
            <a:extLst>
              <a:ext uri="{FF2B5EF4-FFF2-40B4-BE49-F238E27FC236}">
                <a16:creationId xmlns:a16="http://schemas.microsoft.com/office/drawing/2014/main" id="{5A1952AE-A4A1-3874-7D01-5C8CE3429893}"/>
              </a:ext>
            </a:extLst>
          </p:cNvPr>
          <p:cNvGrpSpPr/>
          <p:nvPr/>
        </p:nvGrpSpPr>
        <p:grpSpPr>
          <a:xfrm>
            <a:off x="876134" y="4712051"/>
            <a:ext cx="520068" cy="477054"/>
            <a:chOff x="1069877" y="2256539"/>
            <a:chExt cx="702738" cy="721766"/>
          </a:xfrm>
        </p:grpSpPr>
        <p:sp>
          <p:nvSpPr>
            <p:cNvPr id="247" name="Oval 246">
              <a:extLst>
                <a:ext uri="{FF2B5EF4-FFF2-40B4-BE49-F238E27FC236}">
                  <a16:creationId xmlns:a16="http://schemas.microsoft.com/office/drawing/2014/main" id="{C81FC825-D7CE-BD9A-2591-73E2019AC85E}"/>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48" name="文本框 21">
              <a:hlinkClick r:id="" action="ppaction://noaction"/>
              <a:extLst>
                <a:ext uri="{FF2B5EF4-FFF2-40B4-BE49-F238E27FC236}">
                  <a16:creationId xmlns:a16="http://schemas.microsoft.com/office/drawing/2014/main" id="{2806FF87-DFDF-23CA-49C9-63ADD423BA2F}"/>
                </a:ext>
              </a:extLst>
            </p:cNvPr>
            <p:cNvSpPr txBox="1"/>
            <p:nvPr/>
          </p:nvSpPr>
          <p:spPr>
            <a:xfrm>
              <a:off x="1069877" y="2256539"/>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11</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49" name="Group 248">
            <a:extLst>
              <a:ext uri="{FF2B5EF4-FFF2-40B4-BE49-F238E27FC236}">
                <a16:creationId xmlns:a16="http://schemas.microsoft.com/office/drawing/2014/main" id="{1EF4C38C-EB74-EE1C-2CFD-8A33DA6808F1}"/>
              </a:ext>
            </a:extLst>
          </p:cNvPr>
          <p:cNvGrpSpPr/>
          <p:nvPr/>
        </p:nvGrpSpPr>
        <p:grpSpPr>
          <a:xfrm>
            <a:off x="873211" y="5166956"/>
            <a:ext cx="520068" cy="477054"/>
            <a:chOff x="1069877" y="2272440"/>
            <a:chExt cx="702738" cy="721766"/>
          </a:xfrm>
        </p:grpSpPr>
        <p:sp>
          <p:nvSpPr>
            <p:cNvPr id="250" name="Oval 249">
              <a:extLst>
                <a:ext uri="{FF2B5EF4-FFF2-40B4-BE49-F238E27FC236}">
                  <a16:creationId xmlns:a16="http://schemas.microsoft.com/office/drawing/2014/main" id="{EBBD6CA8-3738-D61A-B7D9-0A1EA1CB2717}"/>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1" name="文本框 21">
              <a:hlinkClick r:id="" action="ppaction://noaction"/>
              <a:extLst>
                <a:ext uri="{FF2B5EF4-FFF2-40B4-BE49-F238E27FC236}">
                  <a16:creationId xmlns:a16="http://schemas.microsoft.com/office/drawing/2014/main" id="{E0F4452A-FDC5-EF4A-7E25-3BF26286FCA2}"/>
                </a:ext>
              </a:extLst>
            </p:cNvPr>
            <p:cNvSpPr txBox="1"/>
            <p:nvPr/>
          </p:nvSpPr>
          <p:spPr>
            <a:xfrm>
              <a:off x="1069877" y="2272440"/>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12</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53" name="Group 252">
            <a:extLst>
              <a:ext uri="{FF2B5EF4-FFF2-40B4-BE49-F238E27FC236}">
                <a16:creationId xmlns:a16="http://schemas.microsoft.com/office/drawing/2014/main" id="{8939F40E-A0A1-97E2-19CB-ECF9A02ED9CE}"/>
              </a:ext>
            </a:extLst>
          </p:cNvPr>
          <p:cNvGrpSpPr/>
          <p:nvPr/>
        </p:nvGrpSpPr>
        <p:grpSpPr>
          <a:xfrm>
            <a:off x="882945" y="5606416"/>
            <a:ext cx="520068" cy="477054"/>
            <a:chOff x="1069877" y="2272440"/>
            <a:chExt cx="702738" cy="721766"/>
          </a:xfrm>
        </p:grpSpPr>
        <p:sp>
          <p:nvSpPr>
            <p:cNvPr id="254" name="Oval 253">
              <a:extLst>
                <a:ext uri="{FF2B5EF4-FFF2-40B4-BE49-F238E27FC236}">
                  <a16:creationId xmlns:a16="http://schemas.microsoft.com/office/drawing/2014/main" id="{6C43E704-3EB4-13D1-D8D7-61945EA5AC22}"/>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5" name="文本框 21">
              <a:hlinkClick r:id="" action="ppaction://noaction"/>
              <a:extLst>
                <a:ext uri="{FF2B5EF4-FFF2-40B4-BE49-F238E27FC236}">
                  <a16:creationId xmlns:a16="http://schemas.microsoft.com/office/drawing/2014/main" id="{68E517A1-20AE-4202-6753-5B3B81384C68}"/>
                </a:ext>
              </a:extLst>
            </p:cNvPr>
            <p:cNvSpPr txBox="1"/>
            <p:nvPr/>
          </p:nvSpPr>
          <p:spPr>
            <a:xfrm>
              <a:off x="1069877" y="2272440"/>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500" dirty="0">
                  <a:solidFill>
                    <a:srgbClr val="0C503B"/>
                  </a:solidFill>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13</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256" name="Group 255">
            <a:extLst>
              <a:ext uri="{FF2B5EF4-FFF2-40B4-BE49-F238E27FC236}">
                <a16:creationId xmlns:a16="http://schemas.microsoft.com/office/drawing/2014/main" id="{01669777-45C2-F422-5662-DC3743EF1D9E}"/>
              </a:ext>
            </a:extLst>
          </p:cNvPr>
          <p:cNvGrpSpPr/>
          <p:nvPr/>
        </p:nvGrpSpPr>
        <p:grpSpPr>
          <a:xfrm>
            <a:off x="876134" y="6044281"/>
            <a:ext cx="520068" cy="477054"/>
            <a:chOff x="1069877" y="2272440"/>
            <a:chExt cx="702738" cy="721766"/>
          </a:xfrm>
        </p:grpSpPr>
        <p:sp>
          <p:nvSpPr>
            <p:cNvPr id="257" name="Oval 256">
              <a:extLst>
                <a:ext uri="{FF2B5EF4-FFF2-40B4-BE49-F238E27FC236}">
                  <a16:creationId xmlns:a16="http://schemas.microsoft.com/office/drawing/2014/main" id="{F4B41E68-3432-42D9-2731-7672F52F96A4}"/>
                </a:ext>
              </a:extLst>
            </p:cNvPr>
            <p:cNvSpPr/>
            <p:nvPr/>
          </p:nvSpPr>
          <p:spPr>
            <a:xfrm>
              <a:off x="1093282" y="2313419"/>
              <a:ext cx="578017" cy="608007"/>
            </a:xfrm>
            <a:prstGeom prst="ellipse">
              <a:avLst/>
            </a:prstGeom>
            <a:solidFill>
              <a:srgbClr val="FDCC03"/>
            </a:solidFill>
            <a:ln w="12700">
              <a:solidFill>
                <a:srgbClr val="0C50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a:ea typeface="+mn-ea"/>
                <a:cs typeface="+mn-cs"/>
              </a:endParaRPr>
            </a:p>
          </p:txBody>
        </p:sp>
        <p:sp>
          <p:nvSpPr>
            <p:cNvPr id="258" name="文本框 21">
              <a:hlinkClick r:id="" action="ppaction://noaction"/>
              <a:extLst>
                <a:ext uri="{FF2B5EF4-FFF2-40B4-BE49-F238E27FC236}">
                  <a16:creationId xmlns:a16="http://schemas.microsoft.com/office/drawing/2014/main" id="{BCF35885-58D2-B230-6774-0F5779798C5E}"/>
                </a:ext>
              </a:extLst>
            </p:cNvPr>
            <p:cNvSpPr txBox="1"/>
            <p:nvPr/>
          </p:nvSpPr>
          <p:spPr>
            <a:xfrm>
              <a:off x="1069877" y="2272440"/>
              <a:ext cx="702738" cy="72176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rPr>
                <a:t>14</a:t>
              </a:r>
              <a:endParaRPr kumimoji="0" lang="zh-CN" altLang="en-US" sz="2500" b="0" i="0" u="none" strike="noStrike" kern="1200" cap="none" spc="0" normalizeH="0" baseline="0" noProof="0" dirty="0">
                <a:ln>
                  <a:noFill/>
                </a:ln>
                <a:solidFill>
                  <a:srgbClr val="0C503B"/>
                </a:solidFill>
                <a:effectLst/>
                <a:uLnTx/>
                <a:uFillTx/>
                <a:latin typeface="#9Slide07 IcielCadena" panose="02000503000000020004" pitchFamily="2"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grpSp>
        <p:nvGrpSpPr>
          <p:cNvPr id="9" name="Group 8"/>
          <p:cNvGrpSpPr/>
          <p:nvPr/>
        </p:nvGrpSpPr>
        <p:grpSpPr>
          <a:xfrm>
            <a:off x="2145374" y="4224002"/>
            <a:ext cx="1944572" cy="360190"/>
            <a:chOff x="2398260" y="4215192"/>
            <a:chExt cx="1944572" cy="360190"/>
          </a:xfrm>
        </p:grpSpPr>
        <p:grpSp>
          <p:nvGrpSpPr>
            <p:cNvPr id="259" name="Group 258">
              <a:extLst>
                <a:ext uri="{FF2B5EF4-FFF2-40B4-BE49-F238E27FC236}">
                  <a16:creationId xmlns:a16="http://schemas.microsoft.com/office/drawing/2014/main" id="{8B9D54A8-CD9F-16A6-0269-D2E761D3EA59}"/>
                </a:ext>
              </a:extLst>
            </p:cNvPr>
            <p:cNvGrpSpPr/>
            <p:nvPr/>
          </p:nvGrpSpPr>
          <p:grpSpPr>
            <a:xfrm>
              <a:off x="2909798" y="4215192"/>
              <a:ext cx="1433034" cy="360190"/>
              <a:chOff x="4048539" y="1287845"/>
              <a:chExt cx="2408838" cy="819953"/>
            </a:xfrm>
          </p:grpSpPr>
          <p:sp>
            <p:nvSpPr>
              <p:cNvPr id="260" name="Rectangle: Rounded Corners 259">
                <a:extLst>
                  <a:ext uri="{FF2B5EF4-FFF2-40B4-BE49-F238E27FC236}">
                    <a16:creationId xmlns:a16="http://schemas.microsoft.com/office/drawing/2014/main" id="{8201B32C-D3D4-2489-24D1-86E4B53F4B97}"/>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1" name="Rectangle: Rounded Corners 260">
                <a:extLst>
                  <a:ext uri="{FF2B5EF4-FFF2-40B4-BE49-F238E27FC236}">
                    <a16:creationId xmlns:a16="http://schemas.microsoft.com/office/drawing/2014/main" id="{86277916-28B4-0DAE-635D-271527470E46}"/>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2" name="Rectangle: Rounded Corners 261">
                <a:extLst>
                  <a:ext uri="{FF2B5EF4-FFF2-40B4-BE49-F238E27FC236}">
                    <a16:creationId xmlns:a16="http://schemas.microsoft.com/office/drawing/2014/main" id="{FC2C2CED-20A1-77F4-8CAE-B14D54116B89}"/>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65" name="Rectangle: Rounded Corners 264">
              <a:extLst>
                <a:ext uri="{FF2B5EF4-FFF2-40B4-BE49-F238E27FC236}">
                  <a16:creationId xmlns:a16="http://schemas.microsoft.com/office/drawing/2014/main" id="{540D34B0-30F5-F257-6E4C-4C959F25FAEE}"/>
                </a:ext>
              </a:extLst>
            </p:cNvPr>
            <p:cNvSpPr/>
            <p:nvPr/>
          </p:nvSpPr>
          <p:spPr>
            <a:xfrm>
              <a:off x="2398260" y="4219589"/>
              <a:ext cx="473029" cy="349286"/>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V</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66" name="TextBox 265">
            <a:extLst>
              <a:ext uri="{FF2B5EF4-FFF2-40B4-BE49-F238E27FC236}">
                <a16:creationId xmlns:a16="http://schemas.microsoft.com/office/drawing/2014/main" id="{E74656E1-36D8-F1BF-D756-7EE8C458AB3B}"/>
              </a:ext>
            </a:extLst>
          </p:cNvPr>
          <p:cNvSpPr txBox="1"/>
          <p:nvPr/>
        </p:nvSpPr>
        <p:spPr>
          <a:xfrm>
            <a:off x="2186819" y="4160860"/>
            <a:ext cx="3086100" cy="507831"/>
          </a:xfrm>
          <a:prstGeom prst="rect">
            <a:avLst/>
          </a:prstGeom>
          <a:noFill/>
        </p:spPr>
        <p:txBody>
          <a:bodyPr wrap="square" rtlCol="0">
            <a:spAutoFit/>
          </a:bodyPr>
          <a:lstStyle/>
          <a:p>
            <a:r>
              <a:rPr lang="vi-VN" sz="2600" b="1" dirty="0">
                <a:solidFill>
                  <a:srgbClr val="002060"/>
                </a:solidFill>
                <a:latin typeface="Cambria" panose="02040503050406030204" pitchFamily="18" charset="0"/>
                <a:ea typeface="Cambria" panose="02040503050406030204" pitchFamily="18" charset="0"/>
              </a:rPr>
              <a:t>C   </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chemeClr val="bg1"/>
                </a:solidFill>
                <a:latin typeface="Cambria" panose="02040503050406030204" pitchFamily="18" charset="0"/>
                <a:ea typeface="Cambria" panose="02040503050406030204" pitchFamily="18" charset="0"/>
              </a:rPr>
              <a:t>Á</a:t>
            </a:r>
            <a:r>
              <a:rPr lang="vi-VN" sz="2600" b="1" dirty="0">
                <a:solidFill>
                  <a:srgbClr val="002060"/>
                </a:solidFill>
                <a:latin typeface="Cambria" panose="02040503050406030204" pitchFamily="18" charset="0"/>
                <a:ea typeface="Cambria" panose="02040503050406030204" pitchFamily="18" charset="0"/>
              </a:rPr>
              <a:t>  </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N    H</a:t>
            </a:r>
            <a:endParaRPr lang="en-SG" sz="2600" b="1" dirty="0">
              <a:solidFill>
                <a:srgbClr val="002060"/>
              </a:solidFill>
              <a:latin typeface="Cambria" panose="02040503050406030204" pitchFamily="18" charset="0"/>
              <a:ea typeface="Cambria" panose="02040503050406030204" pitchFamily="18" charset="0"/>
            </a:endParaRPr>
          </a:p>
        </p:txBody>
      </p:sp>
      <p:grpSp>
        <p:nvGrpSpPr>
          <p:cNvPr id="267" name="Group 266">
            <a:extLst>
              <a:ext uri="{FF2B5EF4-FFF2-40B4-BE49-F238E27FC236}">
                <a16:creationId xmlns:a16="http://schemas.microsoft.com/office/drawing/2014/main" id="{3356F35F-2771-77D5-24D3-B0961CCBF6F1}"/>
              </a:ext>
            </a:extLst>
          </p:cNvPr>
          <p:cNvGrpSpPr/>
          <p:nvPr/>
        </p:nvGrpSpPr>
        <p:grpSpPr>
          <a:xfrm>
            <a:off x="2651805" y="4588597"/>
            <a:ext cx="1433034" cy="360190"/>
            <a:chOff x="4048539" y="1287845"/>
            <a:chExt cx="2408838" cy="819953"/>
          </a:xfrm>
        </p:grpSpPr>
        <p:sp>
          <p:nvSpPr>
            <p:cNvPr id="268" name="Rectangle: Rounded Corners 267">
              <a:extLst>
                <a:ext uri="{FF2B5EF4-FFF2-40B4-BE49-F238E27FC236}">
                  <a16:creationId xmlns:a16="http://schemas.microsoft.com/office/drawing/2014/main" id="{9CD0A6B4-58C7-E784-128E-7DAF421AA9B3}"/>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9" name="Rectangle: Rounded Corners 268">
              <a:extLst>
                <a:ext uri="{FF2B5EF4-FFF2-40B4-BE49-F238E27FC236}">
                  <a16:creationId xmlns:a16="http://schemas.microsoft.com/office/drawing/2014/main" id="{48E75F4A-400C-3657-AA49-420DB13AFC98}"/>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0" name="Rectangle: Rounded Corners 269">
              <a:extLst>
                <a:ext uri="{FF2B5EF4-FFF2-40B4-BE49-F238E27FC236}">
                  <a16:creationId xmlns:a16="http://schemas.microsoft.com/office/drawing/2014/main" id="{177A6FB4-7066-EF8E-B840-711AD729FFD4}"/>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9AE17FDE-13C2-58CE-DBF7-4DCB627204D1}"/>
              </a:ext>
            </a:extLst>
          </p:cNvPr>
          <p:cNvSpPr txBox="1"/>
          <p:nvPr/>
        </p:nvSpPr>
        <p:spPr>
          <a:xfrm>
            <a:off x="2651805" y="4542496"/>
            <a:ext cx="3086100" cy="507831"/>
          </a:xfrm>
          <a:prstGeom prst="rect">
            <a:avLst/>
          </a:prstGeom>
          <a:noFill/>
        </p:spPr>
        <p:txBody>
          <a:bodyPr wrap="square" rtlCol="0">
            <a:spAutoFit/>
          </a:bodyPr>
          <a:lstStyle/>
          <a:p>
            <a:r>
              <a:rPr lang="vi-VN" sz="2700" b="1" dirty="0">
                <a:solidFill>
                  <a:schemeClr val="bg1"/>
                </a:solidFill>
                <a:latin typeface="Cambria" panose="02040503050406030204" pitchFamily="18" charset="0"/>
                <a:ea typeface="Cambria" panose="02040503050406030204" pitchFamily="18" charset="0"/>
              </a:rPr>
              <a:t>M</a:t>
            </a:r>
            <a:r>
              <a:rPr lang="vi-VN" sz="2700" b="1" dirty="0">
                <a:solidFill>
                  <a:srgbClr val="002060"/>
                </a:solidFill>
                <a:latin typeface="Cambria" panose="02040503050406030204" pitchFamily="18" charset="0"/>
                <a:ea typeface="Cambria" panose="02040503050406030204" pitchFamily="18" charset="0"/>
              </a:rPr>
              <a:t>  À   I</a:t>
            </a:r>
            <a:endParaRPr lang="en-SG" sz="2700" b="1" dirty="0">
              <a:solidFill>
                <a:srgbClr val="002060"/>
              </a:solidFill>
              <a:latin typeface="Cambria" panose="02040503050406030204" pitchFamily="18" charset="0"/>
              <a:ea typeface="Cambria" panose="02040503050406030204" pitchFamily="18" charset="0"/>
            </a:endParaRPr>
          </a:p>
        </p:txBody>
      </p:sp>
      <p:grpSp>
        <p:nvGrpSpPr>
          <p:cNvPr id="274" name="Group 273">
            <a:extLst>
              <a:ext uri="{FF2B5EF4-FFF2-40B4-BE49-F238E27FC236}">
                <a16:creationId xmlns:a16="http://schemas.microsoft.com/office/drawing/2014/main" id="{E965C28D-619B-0630-6C06-2E851227C3AC}"/>
              </a:ext>
            </a:extLst>
          </p:cNvPr>
          <p:cNvGrpSpPr/>
          <p:nvPr/>
        </p:nvGrpSpPr>
        <p:grpSpPr>
          <a:xfrm rot="10800000">
            <a:off x="1682519" y="4967233"/>
            <a:ext cx="1426088" cy="464566"/>
            <a:chOff x="4048539" y="1287845"/>
            <a:chExt cx="2408838" cy="819953"/>
          </a:xfrm>
        </p:grpSpPr>
        <p:sp>
          <p:nvSpPr>
            <p:cNvPr id="275" name="Rectangle: Rounded Corners 274">
              <a:extLst>
                <a:ext uri="{FF2B5EF4-FFF2-40B4-BE49-F238E27FC236}">
                  <a16:creationId xmlns:a16="http://schemas.microsoft.com/office/drawing/2014/main" id="{DCFE6485-CD1F-D082-D047-777BB4BA5847}"/>
                </a:ext>
              </a:extLst>
            </p:cNvPr>
            <p:cNvSpPr/>
            <p:nvPr/>
          </p:nvSpPr>
          <p:spPr>
            <a:xfrm>
              <a:off x="5662246"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6" name="Rectangle: Rounded Corners 275">
              <a:extLst>
                <a:ext uri="{FF2B5EF4-FFF2-40B4-BE49-F238E27FC236}">
                  <a16:creationId xmlns:a16="http://schemas.microsoft.com/office/drawing/2014/main" id="{4DB3D930-97C0-7F6D-6914-B735A5B8E566}"/>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7" name="Rectangle: Rounded Corners 276">
              <a:extLst>
                <a:ext uri="{FF2B5EF4-FFF2-40B4-BE49-F238E27FC236}">
                  <a16:creationId xmlns:a16="http://schemas.microsoft.com/office/drawing/2014/main" id="{552AB479-96A5-81E8-04A4-6691453EB52D}"/>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79" name="Group 278">
            <a:extLst>
              <a:ext uri="{FF2B5EF4-FFF2-40B4-BE49-F238E27FC236}">
                <a16:creationId xmlns:a16="http://schemas.microsoft.com/office/drawing/2014/main" id="{4A419E25-B3B6-4170-164F-25A56C004C6A}"/>
              </a:ext>
            </a:extLst>
          </p:cNvPr>
          <p:cNvGrpSpPr/>
          <p:nvPr/>
        </p:nvGrpSpPr>
        <p:grpSpPr>
          <a:xfrm rot="10800000">
            <a:off x="2121619" y="5451254"/>
            <a:ext cx="1496619" cy="450502"/>
            <a:chOff x="3202605" y="1287845"/>
            <a:chExt cx="2434236" cy="819953"/>
          </a:xfrm>
        </p:grpSpPr>
        <p:sp>
          <p:nvSpPr>
            <p:cNvPr id="280" name="Rectangle: Rounded Corners 279">
              <a:extLst>
                <a:ext uri="{FF2B5EF4-FFF2-40B4-BE49-F238E27FC236}">
                  <a16:creationId xmlns:a16="http://schemas.microsoft.com/office/drawing/2014/main" id="{547C1A27-CAE0-2100-AB95-A34550263CC8}"/>
                </a:ext>
              </a:extLst>
            </p:cNvPr>
            <p:cNvSpPr/>
            <p:nvPr/>
          </p:nvSpPr>
          <p:spPr>
            <a:xfrm>
              <a:off x="3202605" y="1312667"/>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1" name="Rectangle: Rounded Corners 280">
              <a:extLst>
                <a:ext uri="{FF2B5EF4-FFF2-40B4-BE49-F238E27FC236}">
                  <a16:creationId xmlns:a16="http://schemas.microsoft.com/office/drawing/2014/main" id="{FEA88935-B69A-8E51-F6BA-05485F12F335}"/>
                </a:ext>
              </a:extLst>
            </p:cNvPr>
            <p:cNvSpPr/>
            <p:nvPr/>
          </p:nvSpPr>
          <p:spPr>
            <a:xfrm>
              <a:off x="4048539" y="1311964"/>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2" name="Rectangle: Rounded Corners 281">
              <a:extLst>
                <a:ext uri="{FF2B5EF4-FFF2-40B4-BE49-F238E27FC236}">
                  <a16:creationId xmlns:a16="http://schemas.microsoft.com/office/drawing/2014/main" id="{193514F3-612F-D107-0DC0-C39E376D29AA}"/>
                </a:ext>
              </a:extLst>
            </p:cNvPr>
            <p:cNvSpPr/>
            <p:nvPr/>
          </p:nvSpPr>
          <p:spPr>
            <a:xfrm>
              <a:off x="4841710" y="1287845"/>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7" name="TextBox 286">
            <a:extLst>
              <a:ext uri="{FF2B5EF4-FFF2-40B4-BE49-F238E27FC236}">
                <a16:creationId xmlns:a16="http://schemas.microsoft.com/office/drawing/2014/main" id="{3CCCEEA2-DB21-906E-8B73-B6E33F4CA359}"/>
              </a:ext>
            </a:extLst>
          </p:cNvPr>
          <p:cNvSpPr txBox="1"/>
          <p:nvPr/>
        </p:nvSpPr>
        <p:spPr>
          <a:xfrm>
            <a:off x="1679596" y="4968659"/>
            <a:ext cx="3086100"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G  </a:t>
            </a:r>
            <a:r>
              <a:rPr lang="en-US" sz="2500" b="1" dirty="0">
                <a:solidFill>
                  <a:srgbClr val="002060"/>
                </a:solidFill>
                <a:latin typeface="Cambria" panose="02040503050406030204" pitchFamily="18" charset="0"/>
                <a:ea typeface="Cambria" panose="02040503050406030204" pitchFamily="18" charset="0"/>
              </a:rPr>
              <a:t>  </a:t>
            </a:r>
            <a:r>
              <a:rPr lang="vi-VN" sz="2500" b="1" dirty="0">
                <a:solidFill>
                  <a:srgbClr val="002060"/>
                </a:solidFill>
                <a:latin typeface="Cambria" panose="02040503050406030204" pitchFamily="18" charset="0"/>
                <a:ea typeface="Cambria" panose="02040503050406030204" pitchFamily="18" charset="0"/>
              </a:rPr>
              <a:t>Ặ  </a:t>
            </a:r>
            <a:r>
              <a:rPr lang="en-US" sz="2500" b="1" dirty="0">
                <a:solidFill>
                  <a:srgbClr val="002060"/>
                </a:solidFill>
                <a:latin typeface="Cambria" panose="02040503050406030204" pitchFamily="18" charset="0"/>
                <a:ea typeface="Cambria" panose="02040503050406030204" pitchFamily="18" charset="0"/>
              </a:rPr>
              <a:t> </a:t>
            </a:r>
            <a:r>
              <a:rPr lang="vi-VN" sz="2500" b="1" dirty="0">
                <a:solidFill>
                  <a:srgbClr val="002060"/>
                </a:solidFill>
                <a:latin typeface="Cambria" panose="02040503050406030204" pitchFamily="18" charset="0"/>
                <a:ea typeface="Cambria" panose="02040503050406030204" pitchFamily="18" charset="0"/>
              </a:rPr>
              <a:t> </a:t>
            </a:r>
            <a:r>
              <a:rPr lang="vi-VN" sz="2500" b="1" dirty="0">
                <a:solidFill>
                  <a:schemeClr val="bg1"/>
                </a:solidFill>
                <a:latin typeface="Cambria" panose="02040503050406030204" pitchFamily="18" charset="0"/>
                <a:ea typeface="Cambria" panose="02040503050406030204" pitchFamily="18" charset="0"/>
              </a:rPr>
              <a:t>P</a:t>
            </a:r>
            <a:endParaRPr lang="en-SG" sz="2500" b="1" dirty="0">
              <a:solidFill>
                <a:schemeClr val="bg1"/>
              </a:solidFill>
              <a:latin typeface="Cambria" panose="02040503050406030204" pitchFamily="18" charset="0"/>
              <a:ea typeface="Cambria" panose="02040503050406030204" pitchFamily="18" charset="0"/>
            </a:endParaRPr>
          </a:p>
        </p:txBody>
      </p:sp>
      <p:sp>
        <p:nvSpPr>
          <p:cNvPr id="288" name="TextBox 287">
            <a:extLst>
              <a:ext uri="{FF2B5EF4-FFF2-40B4-BE49-F238E27FC236}">
                <a16:creationId xmlns:a16="http://schemas.microsoft.com/office/drawing/2014/main" id="{CDA8A4F3-2316-9443-78C8-5F9D0C3987C6}"/>
              </a:ext>
            </a:extLst>
          </p:cNvPr>
          <p:cNvSpPr txBox="1"/>
          <p:nvPr/>
        </p:nvSpPr>
        <p:spPr>
          <a:xfrm>
            <a:off x="2178582" y="5441582"/>
            <a:ext cx="3086100" cy="477054"/>
          </a:xfrm>
          <a:prstGeom prst="rect">
            <a:avLst/>
          </a:prstGeom>
          <a:noFill/>
        </p:spPr>
        <p:txBody>
          <a:bodyPr wrap="square" rtlCol="0">
            <a:spAutoFit/>
          </a:bodyPr>
          <a:lstStyle/>
          <a:p>
            <a:r>
              <a:rPr lang="vi-VN" sz="2500" b="1" dirty="0">
                <a:solidFill>
                  <a:srgbClr val="002060"/>
                </a:solidFill>
                <a:latin typeface="Cambria" panose="02040503050406030204" pitchFamily="18" charset="0"/>
                <a:ea typeface="Cambria" panose="02040503050406030204" pitchFamily="18" charset="0"/>
              </a:rPr>
              <a:t>C  </a:t>
            </a:r>
            <a:r>
              <a:rPr lang="en-US" sz="2500" b="1" dirty="0">
                <a:solidFill>
                  <a:srgbClr val="002060"/>
                </a:solidFill>
                <a:latin typeface="Cambria" panose="02040503050406030204" pitchFamily="18" charset="0"/>
                <a:ea typeface="Cambria" panose="02040503050406030204" pitchFamily="18" charset="0"/>
              </a:rPr>
              <a:t>  </a:t>
            </a:r>
            <a:r>
              <a:rPr lang="vi-VN" sz="2500" b="1" dirty="0">
                <a:solidFill>
                  <a:schemeClr val="bg1"/>
                </a:solidFill>
                <a:latin typeface="Cambria" panose="02040503050406030204" pitchFamily="18" charset="0"/>
                <a:ea typeface="Cambria" panose="02040503050406030204" pitchFamily="18" charset="0"/>
              </a:rPr>
              <a:t>H</a:t>
            </a:r>
            <a:r>
              <a:rPr lang="vi-VN" sz="2500" b="1" dirty="0">
                <a:solidFill>
                  <a:srgbClr val="002060"/>
                </a:solidFill>
                <a:latin typeface="Cambria" panose="02040503050406030204" pitchFamily="18" charset="0"/>
                <a:ea typeface="Cambria" panose="02040503050406030204" pitchFamily="18" charset="0"/>
              </a:rPr>
              <a:t>    Ị</a:t>
            </a:r>
            <a:endParaRPr lang="en-SG" sz="2500" b="1" dirty="0">
              <a:solidFill>
                <a:srgbClr val="002060"/>
              </a:solidFill>
              <a:latin typeface="Cambria" panose="02040503050406030204" pitchFamily="18" charset="0"/>
              <a:ea typeface="Cambria" panose="02040503050406030204" pitchFamily="18" charset="0"/>
            </a:endParaRPr>
          </a:p>
        </p:txBody>
      </p:sp>
      <p:grpSp>
        <p:nvGrpSpPr>
          <p:cNvPr id="289" name="Group 288">
            <a:extLst>
              <a:ext uri="{FF2B5EF4-FFF2-40B4-BE49-F238E27FC236}">
                <a16:creationId xmlns:a16="http://schemas.microsoft.com/office/drawing/2014/main" id="{94C9D3F6-ACAA-BB14-8D6D-86D5BF07283C}"/>
              </a:ext>
            </a:extLst>
          </p:cNvPr>
          <p:cNvGrpSpPr/>
          <p:nvPr/>
        </p:nvGrpSpPr>
        <p:grpSpPr>
          <a:xfrm>
            <a:off x="2128227" y="5898442"/>
            <a:ext cx="1939825" cy="460450"/>
            <a:chOff x="767989" y="927923"/>
            <a:chExt cx="3224084" cy="832339"/>
          </a:xfrm>
        </p:grpSpPr>
        <p:sp>
          <p:nvSpPr>
            <p:cNvPr id="290" name="Rectangle: Rounded Corners 289">
              <a:extLst>
                <a:ext uri="{FF2B5EF4-FFF2-40B4-BE49-F238E27FC236}">
                  <a16:creationId xmlns:a16="http://schemas.microsoft.com/office/drawing/2014/main" id="{CB0F3B20-A1AB-3502-8DD1-32D3EF253FF4}"/>
                </a:ext>
              </a:extLst>
            </p:cNvPr>
            <p:cNvSpPr/>
            <p:nvPr/>
          </p:nvSpPr>
          <p:spPr>
            <a:xfrm>
              <a:off x="2383459" y="965131"/>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1" name="Rectangle: Rounded Corners 290">
              <a:extLst>
                <a:ext uri="{FF2B5EF4-FFF2-40B4-BE49-F238E27FC236}">
                  <a16:creationId xmlns:a16="http://schemas.microsoft.com/office/drawing/2014/main" id="{6A8E0D13-CDFE-F595-4205-B4634940BBBE}"/>
                </a:ext>
              </a:extLst>
            </p:cNvPr>
            <p:cNvSpPr/>
            <p:nvPr/>
          </p:nvSpPr>
          <p:spPr>
            <a:xfrm>
              <a:off x="3196942" y="947388"/>
              <a:ext cx="795131" cy="795128"/>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2" name="Rectangle: Rounded Corners 291">
              <a:extLst>
                <a:ext uri="{FF2B5EF4-FFF2-40B4-BE49-F238E27FC236}">
                  <a16:creationId xmlns:a16="http://schemas.microsoft.com/office/drawing/2014/main" id="{C30ABFFF-5A15-EADF-DC65-978392E1A74C}"/>
                </a:ext>
              </a:extLst>
            </p:cNvPr>
            <p:cNvSpPr/>
            <p:nvPr/>
          </p:nvSpPr>
          <p:spPr>
            <a:xfrm>
              <a:off x="1583573" y="946527"/>
              <a:ext cx="795131" cy="795131"/>
            </a:xfrm>
            <a:prstGeom prst="roundRect">
              <a:avLst/>
            </a:prstGeom>
            <a:solidFill>
              <a:schemeClr val="accent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3" name="Rectangle: Rounded Corners 292">
              <a:extLst>
                <a:ext uri="{FF2B5EF4-FFF2-40B4-BE49-F238E27FC236}">
                  <a16:creationId xmlns:a16="http://schemas.microsoft.com/office/drawing/2014/main" id="{DD0B36E4-72B2-E929-6863-16740BA0649C}"/>
                </a:ext>
              </a:extLst>
            </p:cNvPr>
            <p:cNvSpPr/>
            <p:nvPr/>
          </p:nvSpPr>
          <p:spPr>
            <a:xfrm>
              <a:off x="767989" y="927923"/>
              <a:ext cx="795131" cy="795131"/>
            </a:xfrm>
            <a:prstGeom prst="roundRect">
              <a:avLst/>
            </a:prstGeom>
            <a:solidFill>
              <a:schemeClr val="bg1"/>
            </a:solidFill>
            <a:ln w="38100">
              <a:solidFill>
                <a:srgbClr val="0C503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94" name="TextBox 293">
            <a:extLst>
              <a:ext uri="{FF2B5EF4-FFF2-40B4-BE49-F238E27FC236}">
                <a16:creationId xmlns:a16="http://schemas.microsoft.com/office/drawing/2014/main" id="{4F2BC79D-AFD1-37AD-28ED-044CC8F051F8}"/>
              </a:ext>
            </a:extLst>
          </p:cNvPr>
          <p:cNvSpPr txBox="1"/>
          <p:nvPr/>
        </p:nvSpPr>
        <p:spPr>
          <a:xfrm>
            <a:off x="2164223" y="5885042"/>
            <a:ext cx="3086100" cy="507831"/>
          </a:xfrm>
          <a:prstGeom prst="rect">
            <a:avLst/>
          </a:prstGeom>
          <a:noFill/>
        </p:spPr>
        <p:txBody>
          <a:bodyPr wrap="square" rtlCol="0">
            <a:spAutoFit/>
          </a:bodyPr>
          <a:lstStyle/>
          <a:p>
            <a:r>
              <a:rPr lang="vi-VN" sz="2700" b="1" dirty="0">
                <a:solidFill>
                  <a:srgbClr val="002060"/>
                </a:solidFill>
                <a:latin typeface="Cambria" panose="02040503050406030204" pitchFamily="18" charset="0"/>
                <a:ea typeface="Cambria" panose="02040503050406030204" pitchFamily="18" charset="0"/>
              </a:rPr>
              <a:t>R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chemeClr val="bg1"/>
                </a:solidFill>
                <a:latin typeface="Cambria" panose="02040503050406030204" pitchFamily="18" charset="0"/>
                <a:ea typeface="Cambria" panose="02040503050406030204" pitchFamily="18" charset="0"/>
              </a:rPr>
              <a:t>Á</a:t>
            </a:r>
            <a:r>
              <a:rPr lang="vi-VN" sz="2700" b="1" dirty="0">
                <a:solidFill>
                  <a:srgbClr val="002060"/>
                </a:solidFill>
                <a:latin typeface="Cambria" panose="02040503050406030204" pitchFamily="18" charset="0"/>
                <a:ea typeface="Cambria" panose="02040503050406030204" pitchFamily="18" charset="0"/>
              </a:rPr>
              <a:t>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  </a:t>
            </a:r>
            <a:r>
              <a:rPr lang="en-US" sz="27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H</a:t>
            </a:r>
            <a:endParaRPr lang="en-SG" sz="2700" b="1" dirty="0">
              <a:solidFill>
                <a:srgbClr val="002060"/>
              </a:solidFill>
              <a:latin typeface="Cambria" panose="02040503050406030204" pitchFamily="18" charset="0"/>
              <a:ea typeface="Cambria" panose="02040503050406030204" pitchFamily="18" charset="0"/>
            </a:endParaRPr>
          </a:p>
        </p:txBody>
      </p:sp>
      <p:pic>
        <p:nvPicPr>
          <p:cNvPr id="295" name="Picture 294">
            <a:extLst>
              <a:ext uri="{FF2B5EF4-FFF2-40B4-BE49-F238E27FC236}">
                <a16:creationId xmlns:a16="http://schemas.microsoft.com/office/drawing/2014/main" id="{3FBEF8D3-5120-6427-5E90-E52C833559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332851" y="414369"/>
            <a:ext cx="3575057" cy="6001652"/>
          </a:xfrm>
          <a:prstGeom prst="rect">
            <a:avLst/>
          </a:prstGeom>
        </p:spPr>
      </p:pic>
      <p:sp>
        <p:nvSpPr>
          <p:cNvPr id="298" name="矩形: 圆角 19">
            <a:extLst>
              <a:ext uri="{FF2B5EF4-FFF2-40B4-BE49-F238E27FC236}">
                <a16:creationId xmlns:a16="http://schemas.microsoft.com/office/drawing/2014/main" id="{34BC585B-AEC3-3519-DB32-54D03A50D917}"/>
              </a:ext>
            </a:extLst>
          </p:cNvPr>
          <p:cNvSpPr/>
          <p:nvPr/>
        </p:nvSpPr>
        <p:spPr>
          <a:xfrm>
            <a:off x="865624" y="40803"/>
            <a:ext cx="2984945" cy="44216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vi-VN" sz="3200" b="1" dirty="0">
                <a:latin typeface="Cambria" panose="02040503050406030204" pitchFamily="18" charset="0"/>
                <a:ea typeface="Cambria" panose="02040503050406030204" pitchFamily="18" charset="0"/>
              </a:rPr>
              <a:t>5. </a:t>
            </a:r>
            <a:r>
              <a:rPr lang="en-SG" sz="3200" b="1" dirty="0" err="1">
                <a:latin typeface="Cambria" panose="02040503050406030204" pitchFamily="18" charset="0"/>
                <a:ea typeface="Cambria" panose="02040503050406030204" pitchFamily="18" charset="0"/>
              </a:rPr>
              <a:t>Giải</a:t>
            </a:r>
            <a:r>
              <a:rPr lang="en-SG" sz="3200" b="1" dirty="0">
                <a:latin typeface="Cambria" panose="02040503050406030204" pitchFamily="18" charset="0"/>
                <a:ea typeface="Cambria" panose="02040503050406030204" pitchFamily="18" charset="0"/>
              </a:rPr>
              <a:t> ô </a:t>
            </a:r>
            <a:r>
              <a:rPr lang="en-SG" sz="3200" b="1" dirty="0" err="1">
                <a:latin typeface="Cambria" panose="02040503050406030204" pitchFamily="18" charset="0"/>
                <a:ea typeface="Cambria" panose="02040503050406030204" pitchFamily="18" charset="0"/>
              </a:rPr>
              <a:t>chữ</a:t>
            </a:r>
            <a:r>
              <a:rPr lang="en-SG" sz="3200" b="1" dirty="0">
                <a:latin typeface="Cambria" panose="02040503050406030204" pitchFamily="18" charset="0"/>
                <a:ea typeface="Cambria" panose="02040503050406030204" pitchFamily="18" charset="0"/>
              </a:rPr>
              <a:t>.</a:t>
            </a:r>
            <a:endParaRPr kumimoji="0" lang="zh-CN" altLang="en-US" sz="32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12374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wipe(down)">
                                      <p:cBhvr>
                                        <p:cTn id="7" dur="500"/>
                                        <p:tgtEl>
                                          <p:spTgt spid="16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barn(inVertical)">
                                      <p:cBhvr>
                                        <p:cTn id="12" dur="500"/>
                                        <p:tgtEl>
                                          <p:spTgt spid="17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barn(inVertical)">
                                      <p:cBhvr>
                                        <p:cTn id="17" dur="500"/>
                                        <p:tgtEl>
                                          <p:spTgt spid="18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wipe(down)">
                                      <p:cBhvr>
                                        <p:cTn id="27" dur="500"/>
                                        <p:tgtEl>
                                          <p:spTgt spid="202"/>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wipe(down)">
                                      <p:cBhvr>
                                        <p:cTn id="32" dur="500"/>
                                        <p:tgtEl>
                                          <p:spTgt spid="209"/>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7"/>
                                        </p:tgtEl>
                                        <p:attrNameLst>
                                          <p:attrName>style.visibility</p:attrName>
                                        </p:attrNameLst>
                                      </p:cBhvr>
                                      <p:to>
                                        <p:strVal val="visible"/>
                                      </p:to>
                                    </p:set>
                                    <p:animEffect transition="in" filter="wipe(down)">
                                      <p:cBhvr>
                                        <p:cTn id="37" dur="500"/>
                                        <p:tgtEl>
                                          <p:spTgt spid="21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6"/>
                                        </p:tgtEl>
                                        <p:attrNameLst>
                                          <p:attrName>style.visibility</p:attrName>
                                        </p:attrNameLst>
                                      </p:cBhvr>
                                      <p:to>
                                        <p:strVal val="visible"/>
                                      </p:to>
                                    </p:set>
                                    <p:animEffect transition="in" filter="wipe(down)">
                                      <p:cBhvr>
                                        <p:cTn id="42" dur="500"/>
                                        <p:tgtEl>
                                          <p:spTgt spid="236"/>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2"/>
                                        </p:tgtEl>
                                        <p:attrNameLst>
                                          <p:attrName>style.visibility</p:attrName>
                                        </p:attrNameLst>
                                      </p:cBhvr>
                                      <p:to>
                                        <p:strVal val="visible"/>
                                      </p:to>
                                    </p:set>
                                    <p:animEffect transition="in" filter="wipe(down)">
                                      <p:cBhvr>
                                        <p:cTn id="47" dur="500"/>
                                        <p:tgtEl>
                                          <p:spTgt spid="24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6"/>
                                        </p:tgtEl>
                                        <p:attrNameLst>
                                          <p:attrName>style.visibility</p:attrName>
                                        </p:attrNameLst>
                                      </p:cBhvr>
                                      <p:to>
                                        <p:strVal val="visible"/>
                                      </p:to>
                                    </p:set>
                                    <p:animEffect transition="in" filter="barn(inVertical)">
                                      <p:cBhvr>
                                        <p:cTn id="52" dur="500"/>
                                        <p:tgtEl>
                                          <p:spTgt spid="266"/>
                                        </p:tgtEl>
                                      </p:cBhvr>
                                    </p:animEffec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3"/>
                                        </p:tgtEl>
                                        <p:attrNameLst>
                                          <p:attrName>style.visibility</p:attrName>
                                        </p:attrNameLst>
                                      </p:cBhvr>
                                      <p:to>
                                        <p:strVal val="visible"/>
                                      </p:to>
                                    </p:set>
                                    <p:animEffect transition="in" filter="wipe(down)">
                                      <p:cBhvr>
                                        <p:cTn id="57" dur="500"/>
                                        <p:tgtEl>
                                          <p:spTgt spid="273"/>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87"/>
                                        </p:tgtEl>
                                        <p:attrNameLst>
                                          <p:attrName>style.visibility</p:attrName>
                                        </p:attrNameLst>
                                      </p:cBhvr>
                                      <p:to>
                                        <p:strVal val="visible"/>
                                      </p:to>
                                    </p:set>
                                    <p:animEffect transition="in" filter="wipe(down)">
                                      <p:cBhvr>
                                        <p:cTn id="62" dur="500"/>
                                        <p:tgtEl>
                                          <p:spTgt spid="28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88"/>
                                        </p:tgtEl>
                                        <p:attrNameLst>
                                          <p:attrName>style.visibility</p:attrName>
                                        </p:attrNameLst>
                                      </p:cBhvr>
                                      <p:to>
                                        <p:strVal val="visible"/>
                                      </p:to>
                                    </p:set>
                                    <p:animEffect transition="in" filter="wipe(down)">
                                      <p:cBhvr>
                                        <p:cTn id="67" dur="500"/>
                                        <p:tgtEl>
                                          <p:spTgt spid="288"/>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4"/>
                                        </p:tgtEl>
                                        <p:attrNameLst>
                                          <p:attrName>style.visibility</p:attrName>
                                        </p:attrNameLst>
                                      </p:cBhvr>
                                      <p:to>
                                        <p:strVal val="visible"/>
                                      </p:to>
                                    </p:set>
                                    <p:animEffect transition="in" filter="wipe(down)">
                                      <p:cBhvr>
                                        <p:cTn id="72" dur="500"/>
                                        <p:tgtEl>
                                          <p:spTgt spid="294"/>
                                        </p:tgtEl>
                                      </p:cBhvr>
                                    </p:animEffec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87" grpId="0"/>
      <p:bldP spid="171" grpId="0"/>
      <p:bldP spid="202" grpId="0"/>
      <p:bldP spid="209" grpId="0"/>
      <p:bldP spid="217" grpId="0"/>
      <p:bldP spid="236" grpId="0"/>
      <p:bldP spid="242" grpId="0"/>
      <p:bldP spid="266" grpId="0"/>
      <p:bldP spid="273" grpId="0"/>
      <p:bldP spid="287" grpId="0"/>
      <p:bldP spid="288" grpId="0"/>
      <p:bldP spid="2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564232" y="1544985"/>
            <a:ext cx="9145610" cy="1407056"/>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lang="vi-VN" sz="4500" b="1" dirty="0">
                <a:latin typeface="Cambria" panose="02040503050406030204" pitchFamily="18" charset="0"/>
                <a:ea typeface="Cambria" panose="02040503050406030204" pitchFamily="18" charset="0"/>
              </a:rPr>
              <a:t>b. </a:t>
            </a:r>
            <a:r>
              <a:rPr lang="en-SG" sz="4500" b="1" dirty="0">
                <a:latin typeface="Cambria" panose="02040503050406030204" pitchFamily="18" charset="0"/>
                <a:ea typeface="Cambria" panose="02040503050406030204" pitchFamily="18" charset="0"/>
              </a:rPr>
              <a:t>Ô </a:t>
            </a:r>
            <a:r>
              <a:rPr lang="en-SG" sz="4500" b="1" dirty="0" err="1">
                <a:latin typeface="Cambria" panose="02040503050406030204" pitchFamily="18" charset="0"/>
                <a:ea typeface="Cambria" panose="02040503050406030204" pitchFamily="18" charset="0"/>
              </a:rPr>
              <a:t>chữ</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hàng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dọc</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màu</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xanh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là</a:t>
            </a:r>
            <a:r>
              <a:rPr lang="en-SG" sz="4500" b="1" dirty="0">
                <a:latin typeface="Cambria" panose="02040503050406030204" pitchFamily="18" charset="0"/>
                <a:ea typeface="Cambria" panose="02040503050406030204" pitchFamily="18" charset="0"/>
              </a:rPr>
              <a:t>:</a:t>
            </a:r>
            <a:r>
              <a:rPr lang="vi-VN" sz="4500" b="1" dirty="0">
                <a:latin typeface="Cambria" panose="02040503050406030204" pitchFamily="18" charset="0"/>
                <a:ea typeface="Cambria" panose="02040503050406030204" pitchFamily="18" charset="0"/>
              </a:rPr>
              <a:t> </a:t>
            </a: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2499" y="3169517"/>
            <a:ext cx="4376069" cy="3316241"/>
          </a:xfrm>
          <a:prstGeom prst="rect">
            <a:avLst/>
          </a:prstGeom>
        </p:spPr>
      </p:pic>
      <p:grpSp>
        <p:nvGrpSpPr>
          <p:cNvPr id="4" name="Group 3"/>
          <p:cNvGrpSpPr/>
          <p:nvPr/>
        </p:nvGrpSpPr>
        <p:grpSpPr>
          <a:xfrm>
            <a:off x="690879" y="3250267"/>
            <a:ext cx="6459220" cy="871265"/>
            <a:chOff x="3941708" y="2048337"/>
            <a:chExt cx="7334250" cy="388279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6" name="TextBox 5"/>
            <p:cNvSpPr txBox="1"/>
            <p:nvPr/>
          </p:nvSpPr>
          <p:spPr>
            <a:xfrm>
              <a:off x="4201925" y="2190298"/>
              <a:ext cx="6786698" cy="1599893"/>
            </a:xfrm>
            <a:prstGeom prst="rect">
              <a:avLst/>
            </a:prstGeom>
            <a:noFill/>
          </p:spPr>
          <p:txBody>
            <a:bodyPr wrap="square" rtlCol="0">
              <a:spAutoFit/>
            </a:bodyPr>
            <a:lstStyle/>
            <a:p>
              <a:pPr algn="just">
                <a:defRPr/>
              </a:pPr>
              <a:r>
                <a:rPr lang="vi-VN" sz="4500" b="1" dirty="0">
                  <a:solidFill>
                    <a:srgbClr val="C00000"/>
                  </a:solidFill>
                  <a:latin typeface="Cambria" panose="02040503050406030204" pitchFamily="18" charset="0"/>
                  <a:ea typeface="Cambria" panose="02040503050406030204" pitchFamily="18" charset="0"/>
                </a:rPr>
                <a:t>NIỀM VUI KHÁM PHÁ</a:t>
              </a:r>
              <a:r>
                <a:rPr lang="en-SG" sz="4500" b="1" dirty="0">
                  <a:solidFill>
                    <a:srgbClr val="C00000"/>
                  </a:solidFill>
                  <a:latin typeface="Cambria" panose="02040503050406030204" pitchFamily="18" charset="0"/>
                  <a:ea typeface="Cambria" panose="02040503050406030204" pitchFamily="18" charset="0"/>
                </a:rPr>
                <a:t> </a:t>
              </a:r>
              <a:endParaRPr kumimoji="0" lang="zh-CN" altLang="en-US" sz="4500" b="1" i="0" u="none" strike="noStrike" kern="1200" cap="none" spc="30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图片 17">
            <a:extLst>
              <a:ext uri="{FF2B5EF4-FFF2-40B4-BE49-F238E27FC236}">
                <a16:creationId xmlns:a16="http://schemas.microsoft.com/office/drawing/2014/main" id="{1404F721-082E-6E00-BFA6-39467B1D4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1334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3487695" y="848754"/>
            <a:ext cx="4716505"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6. Nghe </a:t>
            </a:r>
            <a:r>
              <a:rPr kumimoji="0" lang="en-US" altLang="zh-CN"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a:t>
            </a:r>
            <a:r>
              <a:rPr kumimoji="0" lang="vi-VN" altLang="zh-CN"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rPr>
              <a:t> viết</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657485" y="1881080"/>
            <a:ext cx="10594715" cy="4524315"/>
          </a:xfrm>
          <a:prstGeom prst="rect">
            <a:avLst/>
          </a:prstGeom>
          <a:noFill/>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59343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768F56F-FC6C-E976-7C76-6FEAE45C0DF2}"/>
              </a:ext>
            </a:extLst>
          </p:cNvPr>
          <p:cNvGrpSpPr/>
          <p:nvPr/>
        </p:nvGrpSpPr>
        <p:grpSpPr>
          <a:xfrm>
            <a:off x="604514" y="2035275"/>
            <a:ext cx="8196585" cy="3882790"/>
            <a:chOff x="623565" y="1520925"/>
            <a:chExt cx="7334250" cy="4814393"/>
          </a:xfrm>
        </p:grpSpPr>
        <p:sp>
          <p:nvSpPr>
            <p:cNvPr id="3"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3624" y="2565371"/>
            <a:ext cx="4686300" cy="4686300"/>
          </a:xfrm>
          <a:prstGeom prst="rect">
            <a:avLst/>
          </a:prstGeom>
        </p:spPr>
      </p:pic>
      <p:pic>
        <p:nvPicPr>
          <p:cNvPr id="6" name="图片 17">
            <a:extLst>
              <a:ext uri="{FF2B5EF4-FFF2-40B4-BE49-F238E27FC236}">
                <a16:creationId xmlns:a16="http://schemas.microsoft.com/office/drawing/2014/main" id="{57FB140C-40D0-F022-FD45-954A1FA02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p:cNvPicPr>
            <a:picLocks noChangeAspect="1"/>
          </p:cNvPicPr>
          <p:nvPr/>
        </p:nvPicPr>
        <p:blipFill>
          <a:blip r:embed="rId4"/>
          <a:stretch>
            <a:fillRect/>
          </a:stretch>
        </p:blipFill>
        <p:spPr>
          <a:xfrm>
            <a:off x="3627452" y="277846"/>
            <a:ext cx="4292246" cy="1951631"/>
          </a:xfrm>
          <a:prstGeom prst="rect">
            <a:avLst/>
          </a:prstGeom>
        </p:spPr>
      </p:pic>
      <p:sp>
        <p:nvSpPr>
          <p:cNvPr id="8" name="TextBox 7">
            <a:extLst>
              <a:ext uri="{FF2B5EF4-FFF2-40B4-BE49-F238E27FC236}">
                <a16:creationId xmlns:a16="http://schemas.microsoft.com/office/drawing/2014/main" id="{A0C8EFDC-9F68-E142-3452-C4222B19AA14}"/>
              </a:ext>
            </a:extLst>
          </p:cNvPr>
          <p:cNvSpPr txBox="1"/>
          <p:nvPr/>
        </p:nvSpPr>
        <p:spPr>
          <a:xfrm>
            <a:off x="978225" y="2565371"/>
            <a:ext cx="7619482" cy="3170099"/>
          </a:xfrm>
          <a:prstGeom prst="rect">
            <a:avLst/>
          </a:prstGeom>
          <a:noFill/>
        </p:spPr>
        <p:txBody>
          <a:bodyPr wrap="square">
            <a:spAutoFit/>
          </a:bodyPr>
          <a:lstStyle/>
          <a:p>
            <a:pPr algn="just"/>
            <a:r>
              <a:rPr lang="en-US" sz="5000" b="1" dirty="0">
                <a:solidFill>
                  <a:srgbClr val="008080"/>
                </a:solidFill>
                <a:latin typeface="Cambria" panose="02040503050406030204" pitchFamily="18" charset="0"/>
                <a:ea typeface="Cambria" panose="02040503050406030204" pitchFamily="18" charset="0"/>
              </a:rPr>
              <a:t>- </a:t>
            </a:r>
            <a:r>
              <a:rPr lang="vi-VN" sz="5000" b="1" dirty="0">
                <a:solidFill>
                  <a:srgbClr val="008080"/>
                </a:solidFill>
                <a:latin typeface="Cambria" panose="02040503050406030204" pitchFamily="18" charset="0"/>
                <a:ea typeface="Cambria" panose="02040503050406030204" pitchFamily="18" charset="0"/>
              </a:rPr>
              <a:t>Xem lại tác dụng của dấu gạch ngang.</a:t>
            </a:r>
          </a:p>
          <a:p>
            <a:pPr algn="just"/>
            <a:r>
              <a:rPr lang="en-US" sz="5000" b="1" dirty="0">
                <a:solidFill>
                  <a:srgbClr val="008080"/>
                </a:solidFill>
                <a:latin typeface="Cambria" panose="02040503050406030204" pitchFamily="18" charset="0"/>
                <a:ea typeface="Cambria" panose="02040503050406030204" pitchFamily="18" charset="0"/>
              </a:rPr>
              <a:t>- </a:t>
            </a:r>
            <a:r>
              <a:rPr lang="vi-VN" sz="5000" b="1" dirty="0">
                <a:solidFill>
                  <a:srgbClr val="008080"/>
                </a:solidFill>
                <a:latin typeface="Cambria" panose="02040503050406030204" pitchFamily="18" charset="0"/>
                <a:ea typeface="Cambria" panose="02040503050406030204" pitchFamily="18" charset="0"/>
              </a:rPr>
              <a:t>C</a:t>
            </a:r>
            <a:r>
              <a:rPr lang="en-US" sz="5000" b="1" dirty="0" err="1">
                <a:solidFill>
                  <a:srgbClr val="008080"/>
                </a:solidFill>
                <a:latin typeface="Cambria" panose="02040503050406030204" pitchFamily="18" charset="0"/>
                <a:ea typeface="Cambria" panose="02040503050406030204" pitchFamily="18" charset="0"/>
              </a:rPr>
              <a:t>huẩn</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bị</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trước</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bài</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tiếp</a:t>
            </a:r>
            <a:r>
              <a:rPr lang="en-US" sz="5000" b="1" dirty="0">
                <a:solidFill>
                  <a:srgbClr val="008080"/>
                </a:solidFill>
                <a:latin typeface="Cambria" panose="02040503050406030204" pitchFamily="18" charset="0"/>
                <a:ea typeface="Cambria" panose="02040503050406030204" pitchFamily="18" charset="0"/>
              </a:rPr>
              <a:t> </a:t>
            </a:r>
            <a:r>
              <a:rPr lang="en-US" sz="5000" b="1" dirty="0" err="1">
                <a:solidFill>
                  <a:srgbClr val="008080"/>
                </a:solidFill>
                <a:latin typeface="Cambria" panose="02040503050406030204" pitchFamily="18" charset="0"/>
                <a:ea typeface="Cambria" panose="02040503050406030204" pitchFamily="18" charset="0"/>
              </a:rPr>
              <a:t>theo.</a:t>
            </a:r>
            <a:endParaRPr lang="vi-VN" sz="5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094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185771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07615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47153" y="-64645"/>
            <a:ext cx="6168553"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800640" y="2347944"/>
            <a:ext cx="10590720" cy="4239365"/>
            <a:chOff x="0" y="0"/>
            <a:chExt cx="4436187" cy="2506167"/>
          </a:xfrm>
        </p:grpSpPr>
        <p:sp>
          <p:nvSpPr>
            <p:cNvPr id="23" name="Freeform 23"/>
            <p:cNvSpPr/>
            <p:nvPr/>
          </p:nvSpPr>
          <p:spPr>
            <a:xfrm>
              <a:off x="0" y="0"/>
              <a:ext cx="4436187" cy="2506167"/>
            </a:xfrm>
            <a:custGeom>
              <a:avLst/>
              <a:gdLst/>
              <a:ahLst/>
              <a:cxnLst/>
              <a:rect l="l" t="t" r="r" b="b"/>
              <a:pathLst>
                <a:path w="4436187" h="2506167">
                  <a:moveTo>
                    <a:pt x="23441" y="0"/>
                  </a:moveTo>
                  <a:lnTo>
                    <a:pt x="4412746" y="0"/>
                  </a:lnTo>
                  <a:cubicBezTo>
                    <a:pt x="4425692" y="0"/>
                    <a:pt x="4436187" y="10495"/>
                    <a:pt x="4436187" y="23441"/>
                  </a:cubicBezTo>
                  <a:lnTo>
                    <a:pt x="4436187" y="2482726"/>
                  </a:lnTo>
                  <a:cubicBezTo>
                    <a:pt x="4436187" y="2495672"/>
                    <a:pt x="4425692" y="2506167"/>
                    <a:pt x="4412746" y="2506167"/>
                  </a:cubicBezTo>
                  <a:lnTo>
                    <a:pt x="23441" y="2506167"/>
                  </a:lnTo>
                  <a:cubicBezTo>
                    <a:pt x="17224" y="2506167"/>
                    <a:pt x="11262" y="2503698"/>
                    <a:pt x="6866" y="2499302"/>
                  </a:cubicBezTo>
                  <a:cubicBezTo>
                    <a:pt x="2470" y="2494905"/>
                    <a:pt x="0" y="2488943"/>
                    <a:pt x="0" y="2482726"/>
                  </a:cubicBezTo>
                  <a:lnTo>
                    <a:pt x="0" y="23441"/>
                  </a:lnTo>
                  <a:cubicBezTo>
                    <a:pt x="0" y="17224"/>
                    <a:pt x="2470" y="11262"/>
                    <a:pt x="6866" y="6866"/>
                  </a:cubicBezTo>
                  <a:cubicBezTo>
                    <a:pt x="11262" y="2470"/>
                    <a:pt x="17224" y="0"/>
                    <a:pt x="23441" y="0"/>
                  </a:cubicBezTo>
                  <a:close/>
                </a:path>
              </a:pathLst>
            </a:custGeom>
            <a:solidFill>
              <a:srgbClr val="D0F2FB">
                <a:alpha val="92941"/>
              </a:srgbClr>
            </a:solidFill>
            <a:ln w="38100" cap="rnd">
              <a:solidFill>
                <a:srgbClr val="4DACC4">
                  <a:alpha val="92941"/>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38100"/>
              <a:ext cx="4436187" cy="25442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32" name="Picture 31"/>
          <p:cNvPicPr>
            <a:picLocks noChangeAspect="1"/>
          </p:cNvPicPr>
          <p:nvPr/>
        </p:nvPicPr>
        <p:blipFill>
          <a:blip r:embed="rId20"/>
          <a:stretch>
            <a:fillRect/>
          </a:stretch>
        </p:blipFill>
        <p:spPr>
          <a:xfrm>
            <a:off x="901377" y="203552"/>
            <a:ext cx="8153092" cy="2083418"/>
          </a:xfrm>
          <a:prstGeom prst="rect">
            <a:avLst/>
          </a:prstGeom>
        </p:spPr>
      </p:pic>
      <p:pic>
        <p:nvPicPr>
          <p:cNvPr id="25" name="Picture 24"/>
          <p:cNvPicPr>
            <a:picLocks noChangeAspect="1"/>
          </p:cNvPicPr>
          <p:nvPr/>
        </p:nvPicPr>
        <p:blipFill>
          <a:blip r:embed="rId21">
            <a:extLst>
              <a:ext uri="{BEBA8EAE-BF5A-486C-A8C5-ECC9F3942E4B}">
                <a14:imgProps xmlns:a14="http://schemas.microsoft.com/office/drawing/2010/main">
                  <a14:imgLayer r:embed="rId22">
                    <a14:imgEffect>
                      <a14:artisticLightScreen/>
                    </a14:imgEffect>
                  </a14:imgLayer>
                </a14:imgProps>
              </a:ext>
            </a:extLst>
          </a:blip>
          <a:stretch>
            <a:fillRect/>
          </a:stretch>
        </p:blipFill>
        <p:spPr>
          <a:xfrm>
            <a:off x="4363494" y="2488759"/>
            <a:ext cx="3831694" cy="3957735"/>
          </a:xfrm>
          <a:prstGeom prst="star5">
            <a:avLst/>
          </a:prstGeom>
        </p:spPr>
      </p:pic>
      <p:pic>
        <p:nvPicPr>
          <p:cNvPr id="28" name="Picture 27"/>
          <p:cNvPicPr>
            <a:picLocks noChangeAspect="1"/>
          </p:cNvPicPr>
          <p:nvPr/>
        </p:nvPicPr>
        <p:blipFill>
          <a:blip r:embed="rId23"/>
          <a:stretch>
            <a:fillRect/>
          </a:stretch>
        </p:blipFill>
        <p:spPr>
          <a:xfrm>
            <a:off x="2858380" y="2522280"/>
            <a:ext cx="6640321" cy="4025244"/>
          </a:xfrm>
          <a:prstGeom prst="rect">
            <a:avLst/>
          </a:prstGeom>
        </p:spPr>
      </p:pic>
    </p:spTree>
    <p:extLst>
      <p:ext uri="{BB962C8B-B14F-4D97-AF65-F5344CB8AC3E}">
        <p14:creationId xmlns:p14="http://schemas.microsoft.com/office/powerpoint/2010/main" val="1386056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par>
                                <p:cTn id="35" presetID="14"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par>
                                <p:cTn id="44" presetID="14" presetClass="entr" presetSubtype="1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par>
                                <p:cTn id="50" presetID="14" presetClass="entr" presetSubtype="1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par>
                                <p:cTn id="59" presetID="14" presetClass="entr" presetSubtype="1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par>
                                <p:cTn id="62" presetID="14" presetClass="entr" presetSubtype="1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randombar(horizontal)">
                                      <p:cBhvr>
                                        <p:cTn id="64" dur="500"/>
                                        <p:tgtEl>
                                          <p:spTgt spid="21"/>
                                        </p:tgtEl>
                                      </p:cBhvr>
                                    </p:animEffect>
                                  </p:childTnLst>
                                </p:cTn>
                              </p:par>
                              <p:par>
                                <p:cTn id="65" presetID="14" presetClass="entr" presetSubtype="1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par>
                                <p:cTn id="68" presetID="14" presetClass="entr" presetSubtype="1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randombar(horizontal)">
                                      <p:cBhvr>
                                        <p:cTn id="70" dur="500"/>
                                        <p:tgtEl>
                                          <p:spTgt spid="32"/>
                                        </p:tgtEl>
                                      </p:cBhvr>
                                    </p:animEffect>
                                  </p:childTnLst>
                                </p:cTn>
                              </p:par>
                              <p:par>
                                <p:cTn id="71" presetID="14" presetClass="entr" presetSubtype="1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randombar(horizontal)">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circle(in)">
                                      <p:cBhvr>
                                        <p:cTn id="78" dur="2000"/>
                                        <p:tgtEl>
                                          <p:spTgt spid="28"/>
                                        </p:tgtEl>
                                      </p:cBhvr>
                                    </p:animEffect>
                                  </p:childTnLst>
                                  <p:subTnLst>
                                    <p:audio>
                                      <p:cMediaNode>
                                        <p:cTn display="0" masterRel="sameClick">
                                          <p:stCondLst>
                                            <p:cond evt="begin" delay="0">
                                              <p:tn val="7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07615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47153" y="-64645"/>
            <a:ext cx="6168553"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800640" y="2347944"/>
            <a:ext cx="10590720" cy="4239365"/>
            <a:chOff x="0" y="0"/>
            <a:chExt cx="4436187" cy="2506167"/>
          </a:xfrm>
        </p:grpSpPr>
        <p:sp>
          <p:nvSpPr>
            <p:cNvPr id="23" name="Freeform 23"/>
            <p:cNvSpPr/>
            <p:nvPr/>
          </p:nvSpPr>
          <p:spPr>
            <a:xfrm>
              <a:off x="0" y="0"/>
              <a:ext cx="4436187" cy="2506167"/>
            </a:xfrm>
            <a:custGeom>
              <a:avLst/>
              <a:gdLst/>
              <a:ahLst/>
              <a:cxnLst/>
              <a:rect l="l" t="t" r="r" b="b"/>
              <a:pathLst>
                <a:path w="4436187" h="2506167">
                  <a:moveTo>
                    <a:pt x="23441" y="0"/>
                  </a:moveTo>
                  <a:lnTo>
                    <a:pt x="4412746" y="0"/>
                  </a:lnTo>
                  <a:cubicBezTo>
                    <a:pt x="4425692" y="0"/>
                    <a:pt x="4436187" y="10495"/>
                    <a:pt x="4436187" y="23441"/>
                  </a:cubicBezTo>
                  <a:lnTo>
                    <a:pt x="4436187" y="2482726"/>
                  </a:lnTo>
                  <a:cubicBezTo>
                    <a:pt x="4436187" y="2495672"/>
                    <a:pt x="4425692" y="2506167"/>
                    <a:pt x="4412746" y="2506167"/>
                  </a:cubicBezTo>
                  <a:lnTo>
                    <a:pt x="23441" y="2506167"/>
                  </a:lnTo>
                  <a:cubicBezTo>
                    <a:pt x="17224" y="2506167"/>
                    <a:pt x="11262" y="2503698"/>
                    <a:pt x="6866" y="2499302"/>
                  </a:cubicBezTo>
                  <a:cubicBezTo>
                    <a:pt x="2470" y="2494905"/>
                    <a:pt x="0" y="2488943"/>
                    <a:pt x="0" y="2482726"/>
                  </a:cubicBezTo>
                  <a:lnTo>
                    <a:pt x="0" y="23441"/>
                  </a:lnTo>
                  <a:cubicBezTo>
                    <a:pt x="0" y="17224"/>
                    <a:pt x="2470" y="11262"/>
                    <a:pt x="6866" y="6866"/>
                  </a:cubicBezTo>
                  <a:cubicBezTo>
                    <a:pt x="11262" y="2470"/>
                    <a:pt x="17224" y="0"/>
                    <a:pt x="23441" y="0"/>
                  </a:cubicBezTo>
                  <a:close/>
                </a:path>
              </a:pathLst>
            </a:custGeom>
            <a:solidFill>
              <a:srgbClr val="D0F2FB">
                <a:alpha val="92941"/>
              </a:srgbClr>
            </a:solidFill>
            <a:ln w="38100" cap="rnd">
              <a:solidFill>
                <a:srgbClr val="4DACC4">
                  <a:alpha val="92941"/>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38100"/>
              <a:ext cx="4436187" cy="25442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32" name="Picture 31"/>
          <p:cNvPicPr>
            <a:picLocks noChangeAspect="1"/>
          </p:cNvPicPr>
          <p:nvPr/>
        </p:nvPicPr>
        <p:blipFill>
          <a:blip r:embed="rId20"/>
          <a:stretch>
            <a:fillRect/>
          </a:stretch>
        </p:blipFill>
        <p:spPr>
          <a:xfrm>
            <a:off x="740248" y="264526"/>
            <a:ext cx="8153092" cy="2083418"/>
          </a:xfrm>
          <a:prstGeom prst="rect">
            <a:avLst/>
          </a:prstGeom>
        </p:spPr>
      </p:pic>
      <p:pic>
        <p:nvPicPr>
          <p:cNvPr id="33" name="Picture 32"/>
          <p:cNvPicPr>
            <a:picLocks noChangeAspect="1"/>
          </p:cNvPicPr>
          <p:nvPr/>
        </p:nvPicPr>
        <p:blipFill rotWithShape="1">
          <a:blip r:embed="rId21">
            <a:extLst>
              <a:ext uri="{BEBA8EAE-BF5A-486C-A8C5-ECC9F3942E4B}">
                <a14:imgProps xmlns:a14="http://schemas.microsoft.com/office/drawing/2010/main">
                  <a14:imgLayer r:embed="rId22">
                    <a14:imgEffect>
                      <a14:artisticLightScreen/>
                    </a14:imgEffect>
                  </a14:imgLayer>
                </a14:imgProps>
              </a:ext>
            </a:extLst>
          </a:blip>
          <a:srcRect l="18754" r="39766" b="998"/>
          <a:stretch/>
        </p:blipFill>
        <p:spPr>
          <a:xfrm>
            <a:off x="3212574" y="2588327"/>
            <a:ext cx="4390434" cy="3920383"/>
          </a:xfrm>
          <a:prstGeom prst="plus">
            <a:avLst/>
          </a:prstGeom>
        </p:spPr>
      </p:pic>
      <p:pic>
        <p:nvPicPr>
          <p:cNvPr id="38" name="Picture 37"/>
          <p:cNvPicPr>
            <a:picLocks noChangeAspect="1"/>
          </p:cNvPicPr>
          <p:nvPr/>
        </p:nvPicPr>
        <p:blipFill>
          <a:blip r:embed="rId23"/>
          <a:stretch>
            <a:fillRect/>
          </a:stretch>
        </p:blipFill>
        <p:spPr>
          <a:xfrm>
            <a:off x="1004723" y="2608058"/>
            <a:ext cx="10156612" cy="3790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par>
                                <p:cTn id="59" presetID="16" presetClass="entr" presetSubtype="21"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par>
                                <p:cTn id="62" presetID="16" presetClass="entr" presetSubtype="21"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par>
                                <p:cTn id="65" presetID="16" presetClass="entr" presetSubtype="21"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par>
                                <p:cTn id="68" presetID="16" presetClass="entr" presetSubtype="21"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barn(inVertical)">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heel(1)">
                                      <p:cBhvr>
                                        <p:cTn id="78" dur="2000"/>
                                        <p:tgtEl>
                                          <p:spTgt spid="38"/>
                                        </p:tgtEl>
                                      </p:cBhvr>
                                    </p:animEffect>
                                  </p:childTnLst>
                                  <p:subTnLst>
                                    <p:audio>
                                      <p:cMediaNode>
                                        <p:cTn display="0" masterRel="sameClick">
                                          <p:stCondLst>
                                            <p:cond evt="begin" delay="0">
                                              <p:tn val="7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076157"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47153" y="-64645"/>
            <a:ext cx="6168553"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800640" y="2347944"/>
            <a:ext cx="10590720" cy="4239365"/>
            <a:chOff x="0" y="0"/>
            <a:chExt cx="4436187" cy="2506167"/>
          </a:xfrm>
        </p:grpSpPr>
        <p:sp>
          <p:nvSpPr>
            <p:cNvPr id="23" name="Freeform 23"/>
            <p:cNvSpPr/>
            <p:nvPr/>
          </p:nvSpPr>
          <p:spPr>
            <a:xfrm>
              <a:off x="0" y="0"/>
              <a:ext cx="4436187" cy="2506167"/>
            </a:xfrm>
            <a:custGeom>
              <a:avLst/>
              <a:gdLst/>
              <a:ahLst/>
              <a:cxnLst/>
              <a:rect l="l" t="t" r="r" b="b"/>
              <a:pathLst>
                <a:path w="4436187" h="2506167">
                  <a:moveTo>
                    <a:pt x="23441" y="0"/>
                  </a:moveTo>
                  <a:lnTo>
                    <a:pt x="4412746" y="0"/>
                  </a:lnTo>
                  <a:cubicBezTo>
                    <a:pt x="4425692" y="0"/>
                    <a:pt x="4436187" y="10495"/>
                    <a:pt x="4436187" y="23441"/>
                  </a:cubicBezTo>
                  <a:lnTo>
                    <a:pt x="4436187" y="2482726"/>
                  </a:lnTo>
                  <a:cubicBezTo>
                    <a:pt x="4436187" y="2495672"/>
                    <a:pt x="4425692" y="2506167"/>
                    <a:pt x="4412746" y="2506167"/>
                  </a:cubicBezTo>
                  <a:lnTo>
                    <a:pt x="23441" y="2506167"/>
                  </a:lnTo>
                  <a:cubicBezTo>
                    <a:pt x="17224" y="2506167"/>
                    <a:pt x="11262" y="2503698"/>
                    <a:pt x="6866" y="2499302"/>
                  </a:cubicBezTo>
                  <a:cubicBezTo>
                    <a:pt x="2470" y="2494905"/>
                    <a:pt x="0" y="2488943"/>
                    <a:pt x="0" y="2482726"/>
                  </a:cubicBezTo>
                  <a:lnTo>
                    <a:pt x="0" y="23441"/>
                  </a:lnTo>
                  <a:cubicBezTo>
                    <a:pt x="0" y="17224"/>
                    <a:pt x="2470" y="11262"/>
                    <a:pt x="6866" y="6866"/>
                  </a:cubicBezTo>
                  <a:cubicBezTo>
                    <a:pt x="11262" y="2470"/>
                    <a:pt x="17224" y="0"/>
                    <a:pt x="23441" y="0"/>
                  </a:cubicBezTo>
                  <a:close/>
                </a:path>
              </a:pathLst>
            </a:custGeom>
            <a:solidFill>
              <a:srgbClr val="D0F2FB">
                <a:alpha val="92941"/>
              </a:srgbClr>
            </a:solidFill>
            <a:ln w="38100" cap="rnd">
              <a:solidFill>
                <a:srgbClr val="4DACC4">
                  <a:alpha val="92941"/>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38100"/>
              <a:ext cx="4436187" cy="25442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32" name="Picture 31"/>
          <p:cNvPicPr>
            <a:picLocks noChangeAspect="1"/>
          </p:cNvPicPr>
          <p:nvPr/>
        </p:nvPicPr>
        <p:blipFill>
          <a:blip r:embed="rId20"/>
          <a:stretch>
            <a:fillRect/>
          </a:stretch>
        </p:blipFill>
        <p:spPr>
          <a:xfrm>
            <a:off x="740248" y="264526"/>
            <a:ext cx="8153092" cy="2083418"/>
          </a:xfrm>
          <a:prstGeom prst="rect">
            <a:avLst/>
          </a:prstGeom>
        </p:spPr>
      </p:pic>
      <p:pic>
        <p:nvPicPr>
          <p:cNvPr id="26" name="Picture 25"/>
          <p:cNvPicPr>
            <a:picLocks noChangeAspect="1"/>
          </p:cNvPicPr>
          <p:nvPr/>
        </p:nvPicPr>
        <p:blipFill>
          <a:blip r:embed="rId21">
            <a:extLst>
              <a:ext uri="{BEBA8EAE-BF5A-486C-A8C5-ECC9F3942E4B}">
                <a14:imgProps xmlns:a14="http://schemas.microsoft.com/office/drawing/2010/main">
                  <a14:imgLayer r:embed="rId22">
                    <a14:imgEffect>
                      <a14:artisticCement/>
                    </a14:imgEffect>
                  </a14:imgLayer>
                </a14:imgProps>
              </a:ext>
            </a:extLst>
          </a:blip>
          <a:stretch>
            <a:fillRect/>
          </a:stretch>
        </p:blipFill>
        <p:spPr>
          <a:xfrm>
            <a:off x="1973108" y="2485036"/>
            <a:ext cx="8174953" cy="4018041"/>
          </a:xfrm>
          <a:prstGeom prst="sun">
            <a:avLst/>
          </a:prstGeom>
        </p:spPr>
      </p:pic>
      <p:pic>
        <p:nvPicPr>
          <p:cNvPr id="27" name="Picture 26"/>
          <p:cNvPicPr>
            <a:picLocks noChangeAspect="1"/>
          </p:cNvPicPr>
          <p:nvPr/>
        </p:nvPicPr>
        <p:blipFill>
          <a:blip r:embed="rId23"/>
          <a:stretch>
            <a:fillRect/>
          </a:stretch>
        </p:blipFill>
        <p:spPr>
          <a:xfrm>
            <a:off x="2154474" y="2963642"/>
            <a:ext cx="8063415" cy="3338047"/>
          </a:xfrm>
          <a:prstGeom prst="rect">
            <a:avLst/>
          </a:prstGeom>
        </p:spPr>
      </p:pic>
    </p:spTree>
    <p:extLst>
      <p:ext uri="{BB962C8B-B14F-4D97-AF65-F5344CB8AC3E}">
        <p14:creationId xmlns:p14="http://schemas.microsoft.com/office/powerpoint/2010/main" val="331043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anim calcmode="lin" valueType="num">
                                      <p:cBhvr>
                                        <p:cTn id="113" dur="1000" fill="hold"/>
                                        <p:tgtEl>
                                          <p:spTgt spid="32"/>
                                        </p:tgtEl>
                                        <p:attrNameLst>
                                          <p:attrName>ppt_x</p:attrName>
                                        </p:attrNameLst>
                                      </p:cBhvr>
                                      <p:tavLst>
                                        <p:tav tm="0">
                                          <p:val>
                                            <p:strVal val="#ppt_x"/>
                                          </p:val>
                                        </p:tav>
                                        <p:tav tm="100000">
                                          <p:val>
                                            <p:strVal val="#ppt_x"/>
                                          </p:val>
                                        </p:tav>
                                      </p:tavLst>
                                    </p:anim>
                                    <p:anim calcmode="lin" valueType="num">
                                      <p:cBhvr>
                                        <p:cTn id="114" dur="1000" fill="hold"/>
                                        <p:tgtEl>
                                          <p:spTgt spid="32"/>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1000"/>
                                        <p:tgtEl>
                                          <p:spTgt spid="26"/>
                                        </p:tgtEl>
                                      </p:cBhvr>
                                    </p:animEffect>
                                    <p:anim calcmode="lin" valueType="num">
                                      <p:cBhvr>
                                        <p:cTn id="118" dur="1000" fill="hold"/>
                                        <p:tgtEl>
                                          <p:spTgt spid="26"/>
                                        </p:tgtEl>
                                        <p:attrNameLst>
                                          <p:attrName>ppt_x</p:attrName>
                                        </p:attrNameLst>
                                      </p:cBhvr>
                                      <p:tavLst>
                                        <p:tav tm="0">
                                          <p:val>
                                            <p:strVal val="#ppt_x"/>
                                          </p:val>
                                        </p:tav>
                                        <p:tav tm="100000">
                                          <p:val>
                                            <p:strVal val="#ppt_x"/>
                                          </p:val>
                                        </p:tav>
                                      </p:tavLst>
                                    </p:anim>
                                    <p:anim calcmode="lin" valueType="num">
                                      <p:cBhvr>
                                        <p:cTn id="1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5" presetClass="entr" presetSubtype="0" fill="hold"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fade">
                                      <p:cBhvr>
                                        <p:cTn id="124" dur="3000"/>
                                        <p:tgtEl>
                                          <p:spTgt spid="27"/>
                                        </p:tgtEl>
                                      </p:cBhvr>
                                    </p:animEffect>
                                    <p:anim calcmode="lin" valueType="num">
                                      <p:cBhvr>
                                        <p:cTn id="125" dur="3000" fill="hold"/>
                                        <p:tgtEl>
                                          <p:spTgt spid="27"/>
                                        </p:tgtEl>
                                        <p:attrNameLst>
                                          <p:attrName>ppt_w</p:attrName>
                                        </p:attrNameLst>
                                      </p:cBhvr>
                                      <p:tavLst>
                                        <p:tav tm="0" fmla="#ppt_w*sin(2.5*pi*$)">
                                          <p:val>
                                            <p:fltVal val="0"/>
                                          </p:val>
                                        </p:tav>
                                        <p:tav tm="100000">
                                          <p:val>
                                            <p:fltVal val="1"/>
                                          </p:val>
                                        </p:tav>
                                      </p:tavLst>
                                    </p:anim>
                                    <p:anim calcmode="lin" valueType="num">
                                      <p:cBhvr>
                                        <p:cTn id="126" dur="3000" fill="hold"/>
                                        <p:tgtEl>
                                          <p:spTgt spid="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21400"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2" name="Picture 21"/>
          <p:cNvPicPr>
            <a:picLocks noChangeAspect="1"/>
          </p:cNvPicPr>
          <p:nvPr/>
        </p:nvPicPr>
        <p:blipFill>
          <a:blip r:embed="rId19"/>
          <a:stretch>
            <a:fillRect/>
          </a:stretch>
        </p:blipFill>
        <p:spPr>
          <a:xfrm>
            <a:off x="52309" y="2579551"/>
            <a:ext cx="12087383" cy="1698899"/>
          </a:xfrm>
          <a:prstGeom prst="rect">
            <a:avLst/>
          </a:prstGeom>
        </p:spPr>
      </p:pic>
    </p:spTree>
    <p:extLst>
      <p:ext uri="{BB962C8B-B14F-4D97-AF65-F5344CB8AC3E}">
        <p14:creationId xmlns:p14="http://schemas.microsoft.com/office/powerpoint/2010/main" val="2887138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0" y="-64645"/>
            <a:ext cx="6137413"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64697" y="152800"/>
            <a:ext cx="1705924" cy="1417707"/>
            <a:chOff x="0" y="0"/>
            <a:chExt cx="3411848" cy="2835414"/>
          </a:xfrm>
        </p:grpSpPr>
        <p:sp>
          <p:nvSpPr>
            <p:cNvPr id="23" name="Freeform 23"/>
            <p:cNvSpPr/>
            <p:nvPr/>
          </p:nvSpPr>
          <p:spPr>
            <a:xfrm>
              <a:off x="0" y="635005"/>
              <a:ext cx="3411848" cy="2200409"/>
            </a:xfrm>
            <a:custGeom>
              <a:avLst/>
              <a:gdLst/>
              <a:ahLst/>
              <a:cxnLst/>
              <a:rect l="l" t="t" r="r" b="b"/>
              <a:pathLst>
                <a:path w="3411848" h="2200409">
                  <a:moveTo>
                    <a:pt x="0" y="0"/>
                  </a:moveTo>
                  <a:lnTo>
                    <a:pt x="3411848" y="0"/>
                  </a:lnTo>
                  <a:lnTo>
                    <a:pt x="3411848" y="2200409"/>
                  </a:lnTo>
                  <a:lnTo>
                    <a:pt x="0" y="2200409"/>
                  </a:lnTo>
                  <a:lnTo>
                    <a:pt x="0" y="0"/>
                  </a:lnTo>
                  <a:close/>
                </a:path>
              </a:pathLst>
            </a:custGeom>
            <a:blipFill>
              <a:blip r:embed="rId19">
                <a:extLst>
                  <a:ext uri="{96DAC541-7B7A-43D3-8B79-37D633B846F1}">
                    <asvg:svgBlip xmlns:asvg="http://schemas.microsoft.com/office/drawing/2016/SVG/main" xmlns="" r:embed="rId20"/>
                  </a:ext>
                </a:extLst>
              </a:blip>
              <a:stretch>
                <a:fillRect r="-55520" b="-32628"/>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a:off x="1141118" y="0"/>
              <a:ext cx="1129613" cy="2057242"/>
            </a:xfrm>
            <a:custGeom>
              <a:avLst/>
              <a:gdLst/>
              <a:ahLst/>
              <a:cxnLst/>
              <a:rect l="l" t="t" r="r" b="b"/>
              <a:pathLst>
                <a:path w="1129613" h="2057242">
                  <a:moveTo>
                    <a:pt x="0" y="0"/>
                  </a:moveTo>
                  <a:lnTo>
                    <a:pt x="1129613" y="0"/>
                  </a:lnTo>
                  <a:lnTo>
                    <a:pt x="1129613" y="2057242"/>
                  </a:lnTo>
                  <a:lnTo>
                    <a:pt x="0" y="205724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grpSp>
        <p:nvGrpSpPr>
          <p:cNvPr id="25" name="Group 25"/>
          <p:cNvGrpSpPr/>
          <p:nvPr/>
        </p:nvGrpSpPr>
        <p:grpSpPr>
          <a:xfrm>
            <a:off x="1840447" y="272854"/>
            <a:ext cx="10203523" cy="1724642"/>
            <a:chOff x="0" y="0"/>
            <a:chExt cx="20407046" cy="3449284"/>
          </a:xfrm>
        </p:grpSpPr>
        <p:grpSp>
          <p:nvGrpSpPr>
            <p:cNvPr id="26" name="Group 26"/>
            <p:cNvGrpSpPr/>
            <p:nvPr/>
          </p:nvGrpSpPr>
          <p:grpSpPr>
            <a:xfrm>
              <a:off x="0" y="0"/>
              <a:ext cx="20407046" cy="3449284"/>
              <a:chOff x="0" y="0"/>
              <a:chExt cx="4031022" cy="681340"/>
            </a:xfrm>
          </p:grpSpPr>
          <p:sp>
            <p:nvSpPr>
              <p:cNvPr id="27" name="Freeform 27"/>
              <p:cNvSpPr/>
              <p:nvPr/>
            </p:nvSpPr>
            <p:spPr>
              <a:xfrm>
                <a:off x="0" y="0"/>
                <a:ext cx="4031021" cy="681340"/>
              </a:xfrm>
              <a:custGeom>
                <a:avLst/>
                <a:gdLst/>
                <a:ahLst/>
                <a:cxnLst/>
                <a:rect l="l" t="t" r="r" b="b"/>
                <a:pathLst>
                  <a:path w="4031021" h="681340">
                    <a:moveTo>
                      <a:pt x="25797" y="0"/>
                    </a:moveTo>
                    <a:lnTo>
                      <a:pt x="4005224" y="0"/>
                    </a:lnTo>
                    <a:cubicBezTo>
                      <a:pt x="4012066" y="0"/>
                      <a:pt x="4018628" y="2718"/>
                      <a:pt x="4023466" y="7556"/>
                    </a:cubicBezTo>
                    <a:cubicBezTo>
                      <a:pt x="4028303" y="12394"/>
                      <a:pt x="4031021" y="18956"/>
                      <a:pt x="4031021" y="25797"/>
                    </a:cubicBezTo>
                    <a:lnTo>
                      <a:pt x="4031021" y="655543"/>
                    </a:lnTo>
                    <a:cubicBezTo>
                      <a:pt x="4031021" y="662384"/>
                      <a:pt x="4028303" y="668946"/>
                      <a:pt x="4023466" y="673784"/>
                    </a:cubicBezTo>
                    <a:cubicBezTo>
                      <a:pt x="4018628" y="678622"/>
                      <a:pt x="4012066" y="681340"/>
                      <a:pt x="4005224" y="681340"/>
                    </a:cubicBezTo>
                    <a:lnTo>
                      <a:pt x="25797" y="681340"/>
                    </a:lnTo>
                    <a:cubicBezTo>
                      <a:pt x="18956" y="681340"/>
                      <a:pt x="12394" y="678622"/>
                      <a:pt x="7556" y="673784"/>
                    </a:cubicBezTo>
                    <a:cubicBezTo>
                      <a:pt x="2718" y="668946"/>
                      <a:pt x="0" y="662384"/>
                      <a:pt x="0" y="655543"/>
                    </a:cubicBezTo>
                    <a:lnTo>
                      <a:pt x="0" y="25797"/>
                    </a:lnTo>
                    <a:cubicBezTo>
                      <a:pt x="0" y="18956"/>
                      <a:pt x="2718" y="12394"/>
                      <a:pt x="7556" y="7556"/>
                    </a:cubicBezTo>
                    <a:cubicBezTo>
                      <a:pt x="12394" y="2718"/>
                      <a:pt x="18956" y="0"/>
                      <a:pt x="25797" y="0"/>
                    </a:cubicBezTo>
                    <a:close/>
                  </a:path>
                </a:pathLst>
              </a:custGeom>
              <a:solidFill>
                <a:srgbClr val="F4FCFE"/>
              </a:solidFill>
            </p:spPr>
            <p:txBody>
              <a:bodyPr/>
              <a:lstStyle/>
              <a:p>
                <a:pPr defTabSz="609630"/>
                <a:endParaRPr lang="vi-VN" sz="1200">
                  <a:solidFill>
                    <a:prstClr val="black"/>
                  </a:solidFill>
                  <a:latin typeface="Arial" panose="020B0604020202020204" pitchFamily="34" charset="0"/>
                </a:endParaRPr>
              </a:p>
            </p:txBody>
          </p:sp>
          <p:sp>
            <p:nvSpPr>
              <p:cNvPr id="28" name="TextBox 28"/>
              <p:cNvSpPr txBox="1"/>
              <p:nvPr/>
            </p:nvSpPr>
            <p:spPr>
              <a:xfrm>
                <a:off x="0" y="-38100"/>
                <a:ext cx="4031022" cy="71944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TextBox 29"/>
            <p:cNvSpPr txBox="1"/>
            <p:nvPr/>
          </p:nvSpPr>
          <p:spPr>
            <a:xfrm>
              <a:off x="172848" y="130370"/>
              <a:ext cx="20061352" cy="3157018"/>
            </a:xfrm>
            <a:prstGeom prst="rect">
              <a:avLst/>
            </a:prstGeom>
          </p:spPr>
          <p:txBody>
            <a:bodyPr lIns="0" tIns="0" rIns="0" bIns="0" rtlCol="0" anchor="t">
              <a:spAutoFit/>
            </a:bodyPr>
            <a:lstStyle/>
            <a:p>
              <a:pPr algn="ctr" defTabSz="609630">
                <a:lnSpc>
                  <a:spcPts val="4167"/>
                </a:lnSpc>
              </a:pPr>
              <a:r>
                <a:rPr lang="en-US" sz="3334" dirty="0" err="1">
                  <a:solidFill>
                    <a:srgbClr val="4DACC4"/>
                  </a:solidFill>
                  <a:latin typeface="UTM Avo Bold"/>
                </a:rPr>
                <a:t>Đọc</a:t>
              </a:r>
              <a:r>
                <a:rPr lang="en-US" sz="3334" dirty="0">
                  <a:solidFill>
                    <a:srgbClr val="4DACC4"/>
                  </a:solidFill>
                  <a:latin typeface="UTM Avo Bold"/>
                </a:rPr>
                <a:t> </a:t>
              </a:r>
              <a:r>
                <a:rPr lang="en-US" sz="3334" dirty="0" err="1">
                  <a:solidFill>
                    <a:srgbClr val="4DACC4"/>
                  </a:solidFill>
                  <a:latin typeface="UTM Avo Bold"/>
                </a:rPr>
                <a:t>thuộc</a:t>
              </a:r>
              <a:r>
                <a:rPr lang="en-US" sz="3334" dirty="0">
                  <a:solidFill>
                    <a:srgbClr val="4DACC4"/>
                  </a:solidFill>
                  <a:latin typeface="UTM Avo Bold"/>
                </a:rPr>
                <a:t> </a:t>
              </a:r>
              <a:r>
                <a:rPr lang="en-US" sz="3334" dirty="0" err="1">
                  <a:solidFill>
                    <a:srgbClr val="4DACC4"/>
                  </a:solidFill>
                  <a:latin typeface="UTM Avo Bold"/>
                </a:rPr>
                <a:t>lòng</a:t>
              </a:r>
              <a:r>
                <a:rPr lang="en-US" sz="3334" dirty="0">
                  <a:solidFill>
                    <a:srgbClr val="4DACC4"/>
                  </a:solidFill>
                  <a:latin typeface="UTM Avo Bold"/>
                </a:rPr>
                <a:t> 1 </a:t>
              </a:r>
              <a:r>
                <a:rPr lang="en-US" sz="3334" dirty="0" err="1">
                  <a:solidFill>
                    <a:srgbClr val="4DACC4"/>
                  </a:solidFill>
                  <a:latin typeface="UTM Avo Bold"/>
                </a:rPr>
                <a:t>trong</a:t>
              </a:r>
              <a:r>
                <a:rPr lang="en-US" sz="3334" dirty="0">
                  <a:solidFill>
                    <a:srgbClr val="4DACC4"/>
                  </a:solidFill>
                  <a:latin typeface="UTM Avo Bold"/>
                </a:rPr>
                <a:t> 3 </a:t>
              </a:r>
              <a:r>
                <a:rPr lang="en-US" sz="3334" dirty="0" err="1">
                  <a:solidFill>
                    <a:srgbClr val="4DACC4"/>
                  </a:solidFill>
                  <a:latin typeface="UTM Avo Bold"/>
                </a:rPr>
                <a:t>bài</a:t>
              </a:r>
              <a:r>
                <a:rPr lang="en-US" sz="3334" dirty="0">
                  <a:solidFill>
                    <a:srgbClr val="4DACC4"/>
                  </a:solidFill>
                  <a:latin typeface="UTM Avo Bold"/>
                </a:rPr>
                <a:t> </a:t>
              </a:r>
              <a:r>
                <a:rPr lang="en-US" sz="3334" dirty="0" err="1">
                  <a:solidFill>
                    <a:srgbClr val="4DACC4"/>
                  </a:solidFill>
                  <a:latin typeface="UTM Avo Bold"/>
                </a:rPr>
                <a:t>thơ</a:t>
              </a:r>
              <a:r>
                <a:rPr lang="en-US" sz="3334" dirty="0">
                  <a:solidFill>
                    <a:srgbClr val="4DACC4"/>
                  </a:solidFill>
                  <a:latin typeface="UTM Avo Bold"/>
                </a:rPr>
                <a:t> </a:t>
              </a:r>
              <a:r>
                <a:rPr lang="en-US" sz="3334" dirty="0" err="1">
                  <a:solidFill>
                    <a:srgbClr val="4DACC4"/>
                  </a:solidFill>
                  <a:latin typeface="UTM Avo Bold"/>
                </a:rPr>
                <a:t>dưới</a:t>
              </a:r>
              <a:r>
                <a:rPr lang="en-US" sz="3334" dirty="0">
                  <a:solidFill>
                    <a:srgbClr val="4DACC4"/>
                  </a:solidFill>
                  <a:latin typeface="UTM Avo Bold"/>
                </a:rPr>
                <a:t> </a:t>
              </a:r>
              <a:r>
                <a:rPr lang="en-US" sz="3334" dirty="0" err="1">
                  <a:solidFill>
                    <a:srgbClr val="4DACC4"/>
                  </a:solidFill>
                  <a:latin typeface="UTM Avo Bold"/>
                </a:rPr>
                <a:t>đây</a:t>
              </a:r>
              <a:r>
                <a:rPr lang="en-US" sz="3334" dirty="0">
                  <a:solidFill>
                    <a:srgbClr val="4DACC4"/>
                  </a:solidFill>
                  <a:latin typeface="UTM Avo Bold"/>
                </a:rPr>
                <a:t> </a:t>
              </a:r>
              <a:r>
                <a:rPr lang="en-US" sz="3334" dirty="0" err="1">
                  <a:solidFill>
                    <a:srgbClr val="4DACC4"/>
                  </a:solidFill>
                  <a:latin typeface="UTM Avo Bold"/>
                </a:rPr>
                <a:t>và</a:t>
              </a:r>
              <a:r>
                <a:rPr lang="en-US" sz="3334" dirty="0">
                  <a:solidFill>
                    <a:srgbClr val="4DACC4"/>
                  </a:solidFill>
                  <a:latin typeface="UTM Avo Bold"/>
                </a:rPr>
                <a:t> </a:t>
              </a:r>
              <a:r>
                <a:rPr lang="en-US" sz="3334" dirty="0" err="1">
                  <a:solidFill>
                    <a:srgbClr val="4DACC4"/>
                  </a:solidFill>
                  <a:latin typeface="UTM Avo Bold"/>
                </a:rPr>
                <a:t>trả</a:t>
              </a:r>
              <a:r>
                <a:rPr lang="en-US" sz="3334" dirty="0">
                  <a:solidFill>
                    <a:srgbClr val="4DACC4"/>
                  </a:solidFill>
                  <a:latin typeface="UTM Avo Bold"/>
                </a:rPr>
                <a:t> </a:t>
              </a:r>
              <a:r>
                <a:rPr lang="en-US" sz="3334" dirty="0" err="1">
                  <a:solidFill>
                    <a:srgbClr val="4DACC4"/>
                  </a:solidFill>
                  <a:latin typeface="UTM Avo Bold"/>
                </a:rPr>
                <a:t>lời</a:t>
              </a:r>
              <a:r>
                <a:rPr lang="en-US" sz="3334" dirty="0">
                  <a:solidFill>
                    <a:srgbClr val="4DACC4"/>
                  </a:solidFill>
                  <a:latin typeface="UTM Avo Bold"/>
                </a:rPr>
                <a:t> </a:t>
              </a:r>
              <a:r>
                <a:rPr lang="en-US" sz="3334" dirty="0" err="1">
                  <a:solidFill>
                    <a:srgbClr val="4DACC4"/>
                  </a:solidFill>
                  <a:latin typeface="UTM Avo Bold"/>
                </a:rPr>
                <a:t>câu</a:t>
              </a:r>
              <a:r>
                <a:rPr lang="en-US" sz="3334" dirty="0">
                  <a:solidFill>
                    <a:srgbClr val="4DACC4"/>
                  </a:solidFill>
                  <a:latin typeface="UTM Avo Bold"/>
                </a:rPr>
                <a:t> </a:t>
              </a:r>
              <a:r>
                <a:rPr lang="en-US" sz="3334" dirty="0" err="1">
                  <a:solidFill>
                    <a:srgbClr val="4DACC4"/>
                  </a:solidFill>
                  <a:latin typeface="UTM Avo Bold"/>
                </a:rPr>
                <a:t>hỏi</a:t>
              </a:r>
              <a:r>
                <a:rPr lang="en-US" sz="3334" dirty="0">
                  <a:solidFill>
                    <a:srgbClr val="4DACC4"/>
                  </a:solidFill>
                  <a:latin typeface="UTM Avo Bold"/>
                </a:rPr>
                <a:t>: </a:t>
              </a:r>
              <a:r>
                <a:rPr lang="en-US" sz="3334" dirty="0" err="1">
                  <a:solidFill>
                    <a:srgbClr val="4DACC4"/>
                  </a:solidFill>
                  <a:latin typeface="UTM Avo Bold"/>
                </a:rPr>
                <a:t>Em</a:t>
              </a:r>
              <a:r>
                <a:rPr lang="en-US" sz="3334" dirty="0">
                  <a:solidFill>
                    <a:srgbClr val="4DACC4"/>
                  </a:solidFill>
                  <a:latin typeface="UTM Avo Bold"/>
                </a:rPr>
                <a:t> </a:t>
              </a:r>
              <a:r>
                <a:rPr lang="en-US" sz="3334" dirty="0" err="1">
                  <a:solidFill>
                    <a:srgbClr val="4DACC4"/>
                  </a:solidFill>
                  <a:latin typeface="UTM Avo Bold"/>
                </a:rPr>
                <a:t>thích</a:t>
              </a:r>
              <a:r>
                <a:rPr lang="en-US" sz="3334" dirty="0">
                  <a:solidFill>
                    <a:srgbClr val="4DACC4"/>
                  </a:solidFill>
                  <a:latin typeface="UTM Avo Bold"/>
                </a:rPr>
                <a:t> </a:t>
              </a:r>
              <a:r>
                <a:rPr lang="en-US" sz="3334" dirty="0" err="1">
                  <a:solidFill>
                    <a:srgbClr val="4DACC4"/>
                  </a:solidFill>
                  <a:latin typeface="UTM Avo Bold"/>
                </a:rPr>
                <a:t>câu</a:t>
              </a:r>
              <a:r>
                <a:rPr lang="en-US" sz="3334" dirty="0">
                  <a:solidFill>
                    <a:srgbClr val="4DACC4"/>
                  </a:solidFill>
                  <a:latin typeface="UTM Avo Bold"/>
                </a:rPr>
                <a:t> </a:t>
              </a:r>
              <a:r>
                <a:rPr lang="en-US" sz="3334" dirty="0" err="1">
                  <a:solidFill>
                    <a:srgbClr val="4DACC4"/>
                  </a:solidFill>
                  <a:latin typeface="UTM Avo Bold"/>
                </a:rPr>
                <a:t>thơ</a:t>
              </a:r>
              <a:r>
                <a:rPr lang="en-US" sz="3334" dirty="0">
                  <a:solidFill>
                    <a:srgbClr val="4DACC4"/>
                  </a:solidFill>
                  <a:latin typeface="UTM Avo Bold"/>
                </a:rPr>
                <a:t> </a:t>
              </a:r>
              <a:r>
                <a:rPr lang="en-US" sz="3334" dirty="0" err="1">
                  <a:solidFill>
                    <a:srgbClr val="4DACC4"/>
                  </a:solidFill>
                  <a:latin typeface="UTM Avo Bold"/>
                </a:rPr>
                <a:t>hoặc</a:t>
              </a:r>
              <a:r>
                <a:rPr lang="en-US" sz="3334" dirty="0">
                  <a:solidFill>
                    <a:srgbClr val="4DACC4"/>
                  </a:solidFill>
                  <a:latin typeface="UTM Avo Bold"/>
                </a:rPr>
                <a:t> </a:t>
              </a:r>
              <a:r>
                <a:rPr lang="en-US" sz="3334" dirty="0" err="1">
                  <a:solidFill>
                    <a:srgbClr val="4DACC4"/>
                  </a:solidFill>
                  <a:latin typeface="UTM Avo Bold"/>
                </a:rPr>
                <a:t>khổ</a:t>
              </a:r>
              <a:r>
                <a:rPr lang="en-US" sz="3334" dirty="0">
                  <a:solidFill>
                    <a:srgbClr val="4DACC4"/>
                  </a:solidFill>
                  <a:latin typeface="UTM Avo Bold"/>
                </a:rPr>
                <a:t> </a:t>
              </a:r>
              <a:r>
                <a:rPr lang="en-US" sz="3334" dirty="0" err="1">
                  <a:solidFill>
                    <a:srgbClr val="4DACC4"/>
                  </a:solidFill>
                  <a:latin typeface="UTM Avo Bold"/>
                </a:rPr>
                <a:t>thơ</a:t>
              </a:r>
              <a:r>
                <a:rPr lang="en-US" sz="3334" dirty="0">
                  <a:solidFill>
                    <a:srgbClr val="4DACC4"/>
                  </a:solidFill>
                  <a:latin typeface="UTM Avo Bold"/>
                </a:rPr>
                <a:t> </a:t>
              </a:r>
              <a:r>
                <a:rPr lang="en-US" sz="3334" dirty="0" err="1">
                  <a:solidFill>
                    <a:srgbClr val="4DACC4"/>
                  </a:solidFill>
                  <a:latin typeface="UTM Avo Bold"/>
                </a:rPr>
                <a:t>nào</a:t>
              </a:r>
              <a:r>
                <a:rPr lang="en-US" sz="3334" dirty="0">
                  <a:solidFill>
                    <a:srgbClr val="4DACC4"/>
                  </a:solidFill>
                  <a:latin typeface="UTM Avo Bold"/>
                </a:rPr>
                <a:t> </a:t>
              </a:r>
              <a:r>
                <a:rPr lang="en-US" sz="3334" dirty="0" err="1">
                  <a:solidFill>
                    <a:srgbClr val="4DACC4"/>
                  </a:solidFill>
                  <a:latin typeface="UTM Avo Bold"/>
                </a:rPr>
                <a:t>nhất</a:t>
              </a:r>
              <a:r>
                <a:rPr lang="en-US" sz="3334" dirty="0">
                  <a:solidFill>
                    <a:srgbClr val="4DACC4"/>
                  </a:solidFill>
                  <a:latin typeface="UTM Avo Bold"/>
                </a:rPr>
                <a:t>? </a:t>
              </a:r>
              <a:r>
                <a:rPr lang="en-US" sz="3334" dirty="0" err="1">
                  <a:solidFill>
                    <a:srgbClr val="4DACC4"/>
                  </a:solidFill>
                  <a:latin typeface="UTM Avo Bold"/>
                </a:rPr>
                <a:t>Vì</a:t>
              </a:r>
              <a:r>
                <a:rPr lang="en-US" sz="3334" dirty="0">
                  <a:solidFill>
                    <a:srgbClr val="4DACC4"/>
                  </a:solidFill>
                  <a:latin typeface="UTM Avo Bold"/>
                </a:rPr>
                <a:t> </a:t>
              </a:r>
              <a:r>
                <a:rPr lang="en-US" sz="3334" dirty="0" err="1">
                  <a:solidFill>
                    <a:srgbClr val="4DACC4"/>
                  </a:solidFill>
                  <a:latin typeface="UTM Avo Bold"/>
                </a:rPr>
                <a:t>sao</a:t>
              </a:r>
              <a:r>
                <a:rPr lang="en-US" sz="3334" dirty="0">
                  <a:solidFill>
                    <a:srgbClr val="4DACC4"/>
                  </a:solidFill>
                  <a:latin typeface="UTM Avo Bold"/>
                </a:rPr>
                <a:t>?</a:t>
              </a:r>
            </a:p>
          </p:txBody>
        </p:sp>
      </p:grpSp>
      <p:grpSp>
        <p:nvGrpSpPr>
          <p:cNvPr id="30" name="Group 30"/>
          <p:cNvGrpSpPr/>
          <p:nvPr/>
        </p:nvGrpSpPr>
        <p:grpSpPr>
          <a:xfrm>
            <a:off x="917659" y="2334046"/>
            <a:ext cx="6677383" cy="815481"/>
            <a:chOff x="0" y="0"/>
            <a:chExt cx="13354766" cy="1630961"/>
          </a:xfrm>
        </p:grpSpPr>
        <p:grpSp>
          <p:nvGrpSpPr>
            <p:cNvPr id="31" name="Group 31"/>
            <p:cNvGrpSpPr/>
            <p:nvPr/>
          </p:nvGrpSpPr>
          <p:grpSpPr>
            <a:xfrm>
              <a:off x="0" y="0"/>
              <a:ext cx="13354766" cy="1630961"/>
              <a:chOff x="0" y="0"/>
              <a:chExt cx="2637978" cy="322165"/>
            </a:xfrm>
          </p:grpSpPr>
          <p:sp>
            <p:nvSpPr>
              <p:cNvPr id="32" name="Freeform 32"/>
              <p:cNvSpPr/>
              <p:nvPr/>
            </p:nvSpPr>
            <p:spPr>
              <a:xfrm>
                <a:off x="0" y="0"/>
                <a:ext cx="2637979" cy="322165"/>
              </a:xfrm>
              <a:custGeom>
                <a:avLst/>
                <a:gdLst/>
                <a:ahLst/>
                <a:cxnLst/>
                <a:rect l="l" t="t" r="r" b="b"/>
                <a:pathLst>
                  <a:path w="2637979" h="322165">
                    <a:moveTo>
                      <a:pt x="39420" y="0"/>
                    </a:moveTo>
                    <a:lnTo>
                      <a:pt x="2598558" y="0"/>
                    </a:lnTo>
                    <a:cubicBezTo>
                      <a:pt x="2609013" y="0"/>
                      <a:pt x="2619040" y="4153"/>
                      <a:pt x="2626433" y="11546"/>
                    </a:cubicBezTo>
                    <a:cubicBezTo>
                      <a:pt x="2633825" y="18939"/>
                      <a:pt x="2637979" y="28965"/>
                      <a:pt x="2637979" y="39420"/>
                    </a:cubicBezTo>
                    <a:lnTo>
                      <a:pt x="2637979" y="282745"/>
                    </a:lnTo>
                    <a:cubicBezTo>
                      <a:pt x="2637979" y="293200"/>
                      <a:pt x="2633825" y="303226"/>
                      <a:pt x="2626433" y="310619"/>
                    </a:cubicBezTo>
                    <a:cubicBezTo>
                      <a:pt x="2619040" y="318012"/>
                      <a:pt x="2609013" y="322165"/>
                      <a:pt x="2598558" y="322165"/>
                    </a:cubicBezTo>
                    <a:lnTo>
                      <a:pt x="39420" y="322165"/>
                    </a:lnTo>
                    <a:cubicBezTo>
                      <a:pt x="28965" y="322165"/>
                      <a:pt x="18939" y="318012"/>
                      <a:pt x="11546" y="310619"/>
                    </a:cubicBezTo>
                    <a:cubicBezTo>
                      <a:pt x="4153" y="303226"/>
                      <a:pt x="0" y="293200"/>
                      <a:pt x="0" y="282745"/>
                    </a:cubicBezTo>
                    <a:lnTo>
                      <a:pt x="0" y="39420"/>
                    </a:lnTo>
                    <a:cubicBezTo>
                      <a:pt x="0" y="28965"/>
                      <a:pt x="4153" y="18939"/>
                      <a:pt x="11546" y="11546"/>
                    </a:cubicBezTo>
                    <a:cubicBezTo>
                      <a:pt x="18939" y="4153"/>
                      <a:pt x="28965" y="0"/>
                      <a:pt x="39420" y="0"/>
                    </a:cubicBezTo>
                    <a:close/>
                  </a:path>
                </a:pathLst>
              </a:custGeom>
              <a:solidFill>
                <a:srgbClr val="D0F2FB"/>
              </a:solidFill>
              <a:ln w="38100" cap="rnd">
                <a:solidFill>
                  <a:srgbClr val="4DACC4"/>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33" name="TextBox 33"/>
              <p:cNvSpPr txBox="1"/>
              <p:nvPr/>
            </p:nvSpPr>
            <p:spPr>
              <a:xfrm>
                <a:off x="0" y="-38100"/>
                <a:ext cx="2637978" cy="36026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4" name="TextBox 34"/>
            <p:cNvSpPr txBox="1"/>
            <p:nvPr/>
          </p:nvSpPr>
          <p:spPr>
            <a:xfrm>
              <a:off x="410336" y="209268"/>
              <a:ext cx="12686744" cy="1098761"/>
            </a:xfrm>
            <a:prstGeom prst="rect">
              <a:avLst/>
            </a:prstGeom>
          </p:spPr>
          <p:txBody>
            <a:bodyPr lIns="0" tIns="0" rIns="0" bIns="0" rtlCol="0" anchor="t">
              <a:spAutoFit/>
            </a:bodyPr>
            <a:lstStyle/>
            <a:p>
              <a:pPr algn="ctr" defTabSz="609630">
                <a:lnSpc>
                  <a:spcPts val="4667"/>
                </a:lnSpc>
              </a:pPr>
              <a:r>
                <a:rPr lang="en-US" sz="3334" spc="67" dirty="0" err="1">
                  <a:solidFill>
                    <a:srgbClr val="4DACC4"/>
                  </a:solidFill>
                  <a:latin typeface="UTM Avo Bold"/>
                </a:rPr>
                <a:t>Nếu</a:t>
              </a:r>
              <a:r>
                <a:rPr lang="en-US" sz="3334" spc="67" dirty="0">
                  <a:solidFill>
                    <a:srgbClr val="4DACC4"/>
                  </a:solidFill>
                  <a:latin typeface="UTM Avo Bold"/>
                </a:rPr>
                <a:t> </a:t>
              </a:r>
              <a:r>
                <a:rPr lang="en-US" sz="3334" spc="67" dirty="0" err="1">
                  <a:solidFill>
                    <a:srgbClr val="4DACC4"/>
                  </a:solidFill>
                  <a:latin typeface="UTM Avo Bold"/>
                </a:rPr>
                <a:t>chúng</a:t>
              </a:r>
              <a:r>
                <a:rPr lang="en-US" sz="3334" spc="67" dirty="0">
                  <a:solidFill>
                    <a:srgbClr val="4DACC4"/>
                  </a:solidFill>
                  <a:latin typeface="UTM Avo Bold"/>
                </a:rPr>
                <a:t> </a:t>
              </a:r>
              <a:r>
                <a:rPr lang="en-US" sz="3334" spc="67" dirty="0" err="1">
                  <a:solidFill>
                    <a:srgbClr val="4DACC4"/>
                  </a:solidFill>
                  <a:latin typeface="UTM Avo Bold"/>
                </a:rPr>
                <a:t>mình</a:t>
              </a:r>
              <a:r>
                <a:rPr lang="en-US" sz="3334" spc="67" dirty="0">
                  <a:solidFill>
                    <a:srgbClr val="4DACC4"/>
                  </a:solidFill>
                  <a:latin typeface="UTM Avo Bold"/>
                </a:rPr>
                <a:t> </a:t>
              </a:r>
              <a:r>
                <a:rPr lang="en-US" sz="3334" spc="67" dirty="0" err="1">
                  <a:solidFill>
                    <a:srgbClr val="4DACC4"/>
                  </a:solidFill>
                  <a:latin typeface="UTM Avo Bold"/>
                </a:rPr>
                <a:t>có</a:t>
              </a:r>
              <a:r>
                <a:rPr lang="en-US" sz="3334" spc="67" dirty="0">
                  <a:solidFill>
                    <a:srgbClr val="4DACC4"/>
                  </a:solidFill>
                  <a:latin typeface="UTM Avo Bold"/>
                </a:rPr>
                <a:t> </a:t>
              </a:r>
              <a:r>
                <a:rPr lang="en-US" sz="3334" spc="67" dirty="0" err="1">
                  <a:solidFill>
                    <a:srgbClr val="4DACC4"/>
                  </a:solidFill>
                  <a:latin typeface="UTM Avo Bold"/>
                </a:rPr>
                <a:t>phép</a:t>
              </a:r>
              <a:r>
                <a:rPr lang="en-US" sz="3334" spc="67" dirty="0">
                  <a:solidFill>
                    <a:srgbClr val="4DACC4"/>
                  </a:solidFill>
                  <a:latin typeface="UTM Avo Bold"/>
                </a:rPr>
                <a:t> </a:t>
              </a:r>
              <a:r>
                <a:rPr lang="en-US" sz="3334" spc="67" dirty="0" err="1">
                  <a:solidFill>
                    <a:srgbClr val="4DACC4"/>
                  </a:solidFill>
                  <a:latin typeface="UTM Avo Bold"/>
                </a:rPr>
                <a:t>lạ</a:t>
              </a:r>
              <a:endParaRPr lang="en-US" sz="3334" spc="67" dirty="0">
                <a:solidFill>
                  <a:srgbClr val="4DACC4"/>
                </a:solidFill>
                <a:latin typeface="UTM Avo Bold"/>
              </a:endParaRPr>
            </a:p>
          </p:txBody>
        </p:sp>
      </p:grpSp>
      <p:grpSp>
        <p:nvGrpSpPr>
          <p:cNvPr id="35" name="Group 35"/>
          <p:cNvGrpSpPr/>
          <p:nvPr/>
        </p:nvGrpSpPr>
        <p:grpSpPr>
          <a:xfrm>
            <a:off x="5929198" y="3342020"/>
            <a:ext cx="2217261" cy="815481"/>
            <a:chOff x="0" y="0"/>
            <a:chExt cx="4434522" cy="1630961"/>
          </a:xfrm>
        </p:grpSpPr>
        <p:grpSp>
          <p:nvGrpSpPr>
            <p:cNvPr id="36" name="Group 36"/>
            <p:cNvGrpSpPr/>
            <p:nvPr/>
          </p:nvGrpSpPr>
          <p:grpSpPr>
            <a:xfrm>
              <a:off x="0" y="0"/>
              <a:ext cx="4434522" cy="1630961"/>
              <a:chOff x="0" y="0"/>
              <a:chExt cx="875955" cy="322165"/>
            </a:xfrm>
          </p:grpSpPr>
          <p:sp>
            <p:nvSpPr>
              <p:cNvPr id="37" name="Freeform 37"/>
              <p:cNvSpPr/>
              <p:nvPr/>
            </p:nvSpPr>
            <p:spPr>
              <a:xfrm>
                <a:off x="0" y="0"/>
                <a:ext cx="875955" cy="322165"/>
              </a:xfrm>
              <a:custGeom>
                <a:avLst/>
                <a:gdLst/>
                <a:ahLst/>
                <a:cxnLst/>
                <a:rect l="l" t="t" r="r" b="b"/>
                <a:pathLst>
                  <a:path w="875955" h="322165">
                    <a:moveTo>
                      <a:pt x="118716" y="0"/>
                    </a:moveTo>
                    <a:lnTo>
                      <a:pt x="757239" y="0"/>
                    </a:lnTo>
                    <a:cubicBezTo>
                      <a:pt x="788724" y="0"/>
                      <a:pt x="818920" y="12508"/>
                      <a:pt x="841184" y="34771"/>
                    </a:cubicBezTo>
                    <a:cubicBezTo>
                      <a:pt x="863447" y="57035"/>
                      <a:pt x="875955" y="87231"/>
                      <a:pt x="875955" y="118716"/>
                    </a:cubicBezTo>
                    <a:lnTo>
                      <a:pt x="875955" y="203449"/>
                    </a:lnTo>
                    <a:cubicBezTo>
                      <a:pt x="875955" y="234934"/>
                      <a:pt x="863447" y="265130"/>
                      <a:pt x="841184" y="287394"/>
                    </a:cubicBezTo>
                    <a:cubicBezTo>
                      <a:pt x="818920" y="309658"/>
                      <a:pt x="788724" y="322165"/>
                      <a:pt x="757239" y="322165"/>
                    </a:cubicBezTo>
                    <a:lnTo>
                      <a:pt x="118716" y="322165"/>
                    </a:lnTo>
                    <a:cubicBezTo>
                      <a:pt x="87231" y="322165"/>
                      <a:pt x="57035" y="309658"/>
                      <a:pt x="34771" y="287394"/>
                    </a:cubicBezTo>
                    <a:cubicBezTo>
                      <a:pt x="12508" y="265130"/>
                      <a:pt x="0" y="234934"/>
                      <a:pt x="0" y="203449"/>
                    </a:cubicBezTo>
                    <a:lnTo>
                      <a:pt x="0" y="118716"/>
                    </a:lnTo>
                    <a:cubicBezTo>
                      <a:pt x="0" y="87231"/>
                      <a:pt x="12508" y="57035"/>
                      <a:pt x="34771" y="34771"/>
                    </a:cubicBezTo>
                    <a:cubicBezTo>
                      <a:pt x="57035" y="12508"/>
                      <a:pt x="87231" y="0"/>
                      <a:pt x="118716" y="0"/>
                    </a:cubicBezTo>
                    <a:close/>
                  </a:path>
                </a:pathLst>
              </a:custGeom>
              <a:solidFill>
                <a:srgbClr val="D0F2FB"/>
              </a:solidFill>
              <a:ln w="38100" cap="rnd">
                <a:solidFill>
                  <a:srgbClr val="4DACC4"/>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38" name="TextBox 38"/>
              <p:cNvSpPr txBox="1"/>
              <p:nvPr/>
            </p:nvSpPr>
            <p:spPr>
              <a:xfrm>
                <a:off x="0" y="-38100"/>
                <a:ext cx="875955" cy="36026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9" name="TextBox 39"/>
            <p:cNvSpPr txBox="1"/>
            <p:nvPr/>
          </p:nvSpPr>
          <p:spPr>
            <a:xfrm>
              <a:off x="136256" y="209268"/>
              <a:ext cx="4212702" cy="1098761"/>
            </a:xfrm>
            <a:prstGeom prst="rect">
              <a:avLst/>
            </a:prstGeom>
          </p:spPr>
          <p:txBody>
            <a:bodyPr lIns="0" tIns="0" rIns="0" bIns="0" rtlCol="0" anchor="t">
              <a:spAutoFit/>
            </a:bodyPr>
            <a:lstStyle/>
            <a:p>
              <a:pPr algn="ctr" defTabSz="609630">
                <a:lnSpc>
                  <a:spcPts val="4667"/>
                </a:lnSpc>
              </a:pPr>
              <a:r>
                <a:rPr lang="en-US" sz="3334" spc="67">
                  <a:solidFill>
                    <a:srgbClr val="4DACC4"/>
                  </a:solidFill>
                  <a:latin typeface="UTM Avo Bold"/>
                </a:rPr>
                <a:t>Vẽ màu</a:t>
              </a:r>
            </a:p>
          </p:txBody>
        </p:sp>
      </p:grpSp>
      <p:grpSp>
        <p:nvGrpSpPr>
          <p:cNvPr id="40" name="Group 40"/>
          <p:cNvGrpSpPr/>
          <p:nvPr/>
        </p:nvGrpSpPr>
        <p:grpSpPr>
          <a:xfrm>
            <a:off x="6867459" y="4495658"/>
            <a:ext cx="4407357" cy="815481"/>
            <a:chOff x="0" y="0"/>
            <a:chExt cx="8814714" cy="1630961"/>
          </a:xfrm>
        </p:grpSpPr>
        <p:grpSp>
          <p:nvGrpSpPr>
            <p:cNvPr id="41" name="Group 41"/>
            <p:cNvGrpSpPr/>
            <p:nvPr/>
          </p:nvGrpSpPr>
          <p:grpSpPr>
            <a:xfrm>
              <a:off x="0" y="0"/>
              <a:ext cx="8814714" cy="1630961"/>
              <a:chOff x="0" y="0"/>
              <a:chExt cx="1741178" cy="322165"/>
            </a:xfrm>
          </p:grpSpPr>
          <p:sp>
            <p:nvSpPr>
              <p:cNvPr id="42" name="Freeform 42"/>
              <p:cNvSpPr/>
              <p:nvPr/>
            </p:nvSpPr>
            <p:spPr>
              <a:xfrm>
                <a:off x="0" y="0"/>
                <a:ext cx="1741178" cy="322165"/>
              </a:xfrm>
              <a:custGeom>
                <a:avLst/>
                <a:gdLst/>
                <a:ahLst/>
                <a:cxnLst/>
                <a:rect l="l" t="t" r="r" b="b"/>
                <a:pathLst>
                  <a:path w="1741178" h="322165">
                    <a:moveTo>
                      <a:pt x="59724" y="0"/>
                    </a:moveTo>
                    <a:lnTo>
                      <a:pt x="1681454" y="0"/>
                    </a:lnTo>
                    <a:cubicBezTo>
                      <a:pt x="1714439" y="0"/>
                      <a:pt x="1741178" y="26739"/>
                      <a:pt x="1741178" y="59724"/>
                    </a:cubicBezTo>
                    <a:lnTo>
                      <a:pt x="1741178" y="262441"/>
                    </a:lnTo>
                    <a:cubicBezTo>
                      <a:pt x="1741178" y="295426"/>
                      <a:pt x="1714439" y="322165"/>
                      <a:pt x="1681454" y="322165"/>
                    </a:cubicBezTo>
                    <a:lnTo>
                      <a:pt x="59724" y="322165"/>
                    </a:lnTo>
                    <a:cubicBezTo>
                      <a:pt x="43884" y="322165"/>
                      <a:pt x="28693" y="315873"/>
                      <a:pt x="17493" y="304672"/>
                    </a:cubicBezTo>
                    <a:cubicBezTo>
                      <a:pt x="6292" y="293472"/>
                      <a:pt x="0" y="278281"/>
                      <a:pt x="0" y="262441"/>
                    </a:cubicBezTo>
                    <a:lnTo>
                      <a:pt x="0" y="59724"/>
                    </a:lnTo>
                    <a:cubicBezTo>
                      <a:pt x="0" y="26739"/>
                      <a:pt x="26739" y="0"/>
                      <a:pt x="59724" y="0"/>
                    </a:cubicBezTo>
                    <a:close/>
                  </a:path>
                </a:pathLst>
              </a:custGeom>
              <a:solidFill>
                <a:srgbClr val="D0F2FB"/>
              </a:solidFill>
              <a:ln w="38100" cap="rnd">
                <a:solidFill>
                  <a:srgbClr val="4DACC4"/>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43" name="TextBox 43"/>
              <p:cNvSpPr txBox="1"/>
              <p:nvPr/>
            </p:nvSpPr>
            <p:spPr>
              <a:xfrm>
                <a:off x="0" y="-38100"/>
                <a:ext cx="1741178" cy="36026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4" name="TextBox 44"/>
            <p:cNvSpPr txBox="1"/>
            <p:nvPr/>
          </p:nvSpPr>
          <p:spPr>
            <a:xfrm>
              <a:off x="270838" y="209268"/>
              <a:ext cx="8373792" cy="1098761"/>
            </a:xfrm>
            <a:prstGeom prst="rect">
              <a:avLst/>
            </a:prstGeom>
          </p:spPr>
          <p:txBody>
            <a:bodyPr lIns="0" tIns="0" rIns="0" bIns="0" rtlCol="0" anchor="t">
              <a:spAutoFit/>
            </a:bodyPr>
            <a:lstStyle/>
            <a:p>
              <a:pPr algn="ctr" defTabSz="609630">
                <a:lnSpc>
                  <a:spcPts val="4667"/>
                </a:lnSpc>
              </a:pPr>
              <a:r>
                <a:rPr lang="en-US" sz="3334" spc="67">
                  <a:solidFill>
                    <a:srgbClr val="4DACC4"/>
                  </a:solidFill>
                  <a:latin typeface="UTM Avo Bold"/>
                </a:rPr>
                <a:t>Bốn mùa mơ ước</a:t>
              </a:r>
            </a:p>
          </p:txBody>
        </p:sp>
      </p:grpSp>
      <p:sp>
        <p:nvSpPr>
          <p:cNvPr id="45" name="Freeform 45"/>
          <p:cNvSpPr/>
          <p:nvPr/>
        </p:nvSpPr>
        <p:spPr>
          <a:xfrm>
            <a:off x="1319737" y="4157500"/>
            <a:ext cx="4387229" cy="2253939"/>
          </a:xfrm>
          <a:custGeom>
            <a:avLst/>
            <a:gdLst/>
            <a:ahLst/>
            <a:cxnLst/>
            <a:rect l="l" t="t" r="r" b="b"/>
            <a:pathLst>
              <a:path w="6580843" h="3380908">
                <a:moveTo>
                  <a:pt x="0" y="0"/>
                </a:moveTo>
                <a:lnTo>
                  <a:pt x="6580842" y="0"/>
                </a:lnTo>
                <a:lnTo>
                  <a:pt x="6580842" y="3380908"/>
                </a:lnTo>
                <a:lnTo>
                  <a:pt x="0" y="338090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244224"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481451" y="257132"/>
            <a:ext cx="11229099" cy="6343736"/>
            <a:chOff x="0" y="0"/>
            <a:chExt cx="4436187" cy="2506167"/>
          </a:xfrm>
        </p:grpSpPr>
        <p:sp>
          <p:nvSpPr>
            <p:cNvPr id="23" name="Freeform 23"/>
            <p:cNvSpPr/>
            <p:nvPr/>
          </p:nvSpPr>
          <p:spPr>
            <a:xfrm>
              <a:off x="0" y="0"/>
              <a:ext cx="4436187" cy="2506167"/>
            </a:xfrm>
            <a:custGeom>
              <a:avLst/>
              <a:gdLst/>
              <a:ahLst/>
              <a:cxnLst/>
              <a:rect l="l" t="t" r="r" b="b"/>
              <a:pathLst>
                <a:path w="4436187" h="2506167">
                  <a:moveTo>
                    <a:pt x="23441" y="0"/>
                  </a:moveTo>
                  <a:lnTo>
                    <a:pt x="4412746" y="0"/>
                  </a:lnTo>
                  <a:cubicBezTo>
                    <a:pt x="4425692" y="0"/>
                    <a:pt x="4436187" y="10495"/>
                    <a:pt x="4436187" y="23441"/>
                  </a:cubicBezTo>
                  <a:lnTo>
                    <a:pt x="4436187" y="2482726"/>
                  </a:lnTo>
                  <a:cubicBezTo>
                    <a:pt x="4436187" y="2495672"/>
                    <a:pt x="4425692" y="2506167"/>
                    <a:pt x="4412746" y="2506167"/>
                  </a:cubicBezTo>
                  <a:lnTo>
                    <a:pt x="23441" y="2506167"/>
                  </a:lnTo>
                  <a:cubicBezTo>
                    <a:pt x="17224" y="2506167"/>
                    <a:pt x="11262" y="2503698"/>
                    <a:pt x="6866" y="2499302"/>
                  </a:cubicBezTo>
                  <a:cubicBezTo>
                    <a:pt x="2470" y="2494905"/>
                    <a:pt x="0" y="2488943"/>
                    <a:pt x="0" y="2482726"/>
                  </a:cubicBezTo>
                  <a:lnTo>
                    <a:pt x="0" y="23441"/>
                  </a:lnTo>
                  <a:cubicBezTo>
                    <a:pt x="0" y="17224"/>
                    <a:pt x="2470" y="11262"/>
                    <a:pt x="6866" y="6866"/>
                  </a:cubicBezTo>
                  <a:cubicBezTo>
                    <a:pt x="11262" y="2470"/>
                    <a:pt x="17224" y="0"/>
                    <a:pt x="23441" y="0"/>
                  </a:cubicBezTo>
                  <a:close/>
                </a:path>
              </a:pathLst>
            </a:custGeom>
            <a:solidFill>
              <a:srgbClr val="D0F2FB">
                <a:alpha val="92941"/>
              </a:srgbClr>
            </a:solidFill>
            <a:ln w="38100" cap="rnd">
              <a:solidFill>
                <a:srgbClr val="4DACC4">
                  <a:alpha val="92941"/>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38100"/>
              <a:ext cx="4436187" cy="25442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5" name="Freeform 25"/>
          <p:cNvSpPr/>
          <p:nvPr/>
        </p:nvSpPr>
        <p:spPr>
          <a:xfrm>
            <a:off x="481451" y="1017492"/>
            <a:ext cx="11099135" cy="5711621"/>
          </a:xfrm>
          <a:custGeom>
            <a:avLst/>
            <a:gdLst/>
            <a:ahLst/>
            <a:cxnLst/>
            <a:rect l="l" t="t" r="r" b="b"/>
            <a:pathLst>
              <a:path w="16648703" h="8567432">
                <a:moveTo>
                  <a:pt x="0" y="0"/>
                </a:moveTo>
                <a:lnTo>
                  <a:pt x="16648703" y="0"/>
                </a:lnTo>
                <a:lnTo>
                  <a:pt x="16648703" y="8567432"/>
                </a:lnTo>
                <a:lnTo>
                  <a:pt x="0" y="8567432"/>
                </a:lnTo>
                <a:lnTo>
                  <a:pt x="0" y="0"/>
                </a:lnTo>
                <a:close/>
              </a:path>
            </a:pathLst>
          </a:custGeom>
          <a:blipFill>
            <a:blip r:embed="rId19"/>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p:cNvPicPr>
            <a:picLocks noChangeAspect="1"/>
          </p:cNvPicPr>
          <p:nvPr/>
        </p:nvPicPr>
        <p:blipFill>
          <a:blip r:embed="rId20"/>
          <a:stretch>
            <a:fillRect/>
          </a:stretch>
        </p:blipFill>
        <p:spPr>
          <a:xfrm>
            <a:off x="2506930" y="20432"/>
            <a:ext cx="6153429" cy="1003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6070601" y="-64645"/>
            <a:ext cx="6187301" cy="6922645"/>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1" y="-64645"/>
            <a:ext cx="6121400" cy="6922645"/>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7343918">
            <a:off x="10872202" y="1158247"/>
            <a:ext cx="3066161" cy="2012168"/>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6203807">
            <a:off x="10819301" y="2543915"/>
            <a:ext cx="2728091" cy="2907848"/>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rot="-6698606">
            <a:off x="-1750186" y="3328207"/>
            <a:ext cx="2955631" cy="3150382"/>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rot="7433049">
            <a:off x="-1530447" y="2967560"/>
            <a:ext cx="2908915" cy="1908976"/>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rot="2099990">
            <a:off x="363164" y="2160480"/>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503479">
            <a:off x="944900" y="2997073"/>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rot="-2289442">
            <a:off x="951490" y="4238993"/>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1956101">
            <a:off x="232402" y="4496727"/>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rot="2485546">
            <a:off x="365002" y="3481518"/>
            <a:ext cx="342673" cy="228033"/>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rot="-2289442">
            <a:off x="11667466" y="1637666"/>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rot="1737646">
            <a:off x="10951779" y="159141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rot="-1503479">
            <a:off x="11079352" y="571784"/>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rot="-1618813">
            <a:off x="11080268" y="2518596"/>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2099990">
            <a:off x="10952408" y="4075494"/>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rot="-2010675">
            <a:off x="11563208" y="353009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rot="-1503479">
            <a:off x="641675" y="5195747"/>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rot="-2192837">
            <a:off x="11540031" y="4630011"/>
            <a:ext cx="342673" cy="228033"/>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rot="2842188">
            <a:off x="436508" y="1486181"/>
            <a:ext cx="342673" cy="228033"/>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2" name="Group 22"/>
          <p:cNvGrpSpPr/>
          <p:nvPr/>
        </p:nvGrpSpPr>
        <p:grpSpPr>
          <a:xfrm>
            <a:off x="481451" y="257132"/>
            <a:ext cx="11229099" cy="6343736"/>
            <a:chOff x="0" y="0"/>
            <a:chExt cx="4436187" cy="2506167"/>
          </a:xfrm>
        </p:grpSpPr>
        <p:sp>
          <p:nvSpPr>
            <p:cNvPr id="23" name="Freeform 23"/>
            <p:cNvSpPr/>
            <p:nvPr/>
          </p:nvSpPr>
          <p:spPr>
            <a:xfrm>
              <a:off x="0" y="0"/>
              <a:ext cx="4436187" cy="2506167"/>
            </a:xfrm>
            <a:custGeom>
              <a:avLst/>
              <a:gdLst/>
              <a:ahLst/>
              <a:cxnLst/>
              <a:rect l="l" t="t" r="r" b="b"/>
              <a:pathLst>
                <a:path w="4436187" h="2506167">
                  <a:moveTo>
                    <a:pt x="23441" y="0"/>
                  </a:moveTo>
                  <a:lnTo>
                    <a:pt x="4412746" y="0"/>
                  </a:lnTo>
                  <a:cubicBezTo>
                    <a:pt x="4425692" y="0"/>
                    <a:pt x="4436187" y="10495"/>
                    <a:pt x="4436187" y="23441"/>
                  </a:cubicBezTo>
                  <a:lnTo>
                    <a:pt x="4436187" y="2482726"/>
                  </a:lnTo>
                  <a:cubicBezTo>
                    <a:pt x="4436187" y="2495672"/>
                    <a:pt x="4425692" y="2506167"/>
                    <a:pt x="4412746" y="2506167"/>
                  </a:cubicBezTo>
                  <a:lnTo>
                    <a:pt x="23441" y="2506167"/>
                  </a:lnTo>
                  <a:cubicBezTo>
                    <a:pt x="17224" y="2506167"/>
                    <a:pt x="11262" y="2503698"/>
                    <a:pt x="6866" y="2499302"/>
                  </a:cubicBezTo>
                  <a:cubicBezTo>
                    <a:pt x="2470" y="2494905"/>
                    <a:pt x="0" y="2488943"/>
                    <a:pt x="0" y="2482726"/>
                  </a:cubicBezTo>
                  <a:lnTo>
                    <a:pt x="0" y="23441"/>
                  </a:lnTo>
                  <a:cubicBezTo>
                    <a:pt x="0" y="17224"/>
                    <a:pt x="2470" y="11262"/>
                    <a:pt x="6866" y="6866"/>
                  </a:cubicBezTo>
                  <a:cubicBezTo>
                    <a:pt x="11262" y="2470"/>
                    <a:pt x="17224" y="0"/>
                    <a:pt x="23441" y="0"/>
                  </a:cubicBezTo>
                  <a:close/>
                </a:path>
              </a:pathLst>
            </a:custGeom>
            <a:solidFill>
              <a:srgbClr val="D0F2FB">
                <a:alpha val="92941"/>
              </a:srgbClr>
            </a:solidFill>
            <a:ln w="38100" cap="rnd">
              <a:solidFill>
                <a:srgbClr val="4DACC4">
                  <a:alpha val="92941"/>
                </a:srgbClr>
              </a:solidFill>
              <a:prstDash val="dash"/>
              <a:round/>
            </a:ln>
          </p:spPr>
          <p:txBody>
            <a:bodyPr/>
            <a:lstStyle/>
            <a:p>
              <a:pPr defTabSz="609630"/>
              <a:endParaRPr lang="vi-VN" sz="1200">
                <a:solidFill>
                  <a:prstClr val="black"/>
                </a:solidFill>
                <a:latin typeface="Arial" panose="020B0604020202020204" pitchFamily="34" charset="0"/>
              </a:endParaRPr>
            </a:p>
          </p:txBody>
        </p:sp>
        <p:sp>
          <p:nvSpPr>
            <p:cNvPr id="24" name="TextBox 24"/>
            <p:cNvSpPr txBox="1"/>
            <p:nvPr/>
          </p:nvSpPr>
          <p:spPr>
            <a:xfrm>
              <a:off x="0" y="-38100"/>
              <a:ext cx="4436187" cy="25442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5" name="Freeform 25"/>
          <p:cNvSpPr/>
          <p:nvPr/>
        </p:nvSpPr>
        <p:spPr>
          <a:xfrm>
            <a:off x="547352" y="906829"/>
            <a:ext cx="11097297" cy="5775123"/>
          </a:xfrm>
          <a:custGeom>
            <a:avLst/>
            <a:gdLst/>
            <a:ahLst/>
            <a:cxnLst/>
            <a:rect l="l" t="t" r="r" b="b"/>
            <a:pathLst>
              <a:path w="16645945" h="8662684">
                <a:moveTo>
                  <a:pt x="0" y="0"/>
                </a:moveTo>
                <a:lnTo>
                  <a:pt x="16645946" y="0"/>
                </a:lnTo>
                <a:lnTo>
                  <a:pt x="16645946" y="8662684"/>
                </a:lnTo>
                <a:lnTo>
                  <a:pt x="0" y="8662684"/>
                </a:lnTo>
                <a:lnTo>
                  <a:pt x="0" y="0"/>
                </a:lnTo>
                <a:close/>
              </a:path>
            </a:pathLst>
          </a:custGeom>
          <a:blipFill>
            <a:blip r:embed="rId19"/>
            <a:stretch>
              <a:fillRect b="-33307"/>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p:cNvPicPr>
            <a:picLocks noChangeAspect="1"/>
          </p:cNvPicPr>
          <p:nvPr/>
        </p:nvPicPr>
        <p:blipFill>
          <a:blip r:embed="rId20"/>
          <a:stretch>
            <a:fillRect/>
          </a:stretch>
        </p:blipFill>
        <p:spPr>
          <a:xfrm>
            <a:off x="6951257" y="482971"/>
            <a:ext cx="2540220" cy="10445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TotalTime>
  <Words>808</Words>
  <Application>Microsoft Office PowerPoint</Application>
  <PresentationFormat>Widescreen</PresentationFormat>
  <Paragraphs>129</Paragraphs>
  <Slides>27</Slides>
  <Notes>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27</vt:i4>
      </vt:variant>
    </vt:vector>
  </HeadingPairs>
  <TitlesOfParts>
    <vt:vector size="42" baseType="lpstr">
      <vt:lpstr>#9Slide03 AmpleSoft Bold</vt:lpstr>
      <vt:lpstr>#9Slide03 SVNEvery Movie Every </vt:lpstr>
      <vt:lpstr>#9Slide07 HoneyCream</vt:lpstr>
      <vt:lpstr>#9Slide07 IcielCadena</vt:lpstr>
      <vt:lpstr>Arial</vt:lpstr>
      <vt:lpstr>Calibri</vt:lpstr>
      <vt:lpstr>Cambria</vt:lpstr>
      <vt:lpstr>等线</vt:lpstr>
      <vt:lpstr>UTM Avo</vt:lpstr>
      <vt:lpstr>UTM Avo Bold</vt:lpstr>
      <vt:lpstr>Vogue-ExtraBold</vt:lpstr>
      <vt:lpstr>思源黑体 CN</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10</cp:lastModifiedBy>
  <cp:revision>41</cp:revision>
  <dcterms:created xsi:type="dcterms:W3CDTF">2023-09-22T05:04:23Z</dcterms:created>
  <dcterms:modified xsi:type="dcterms:W3CDTF">2025-03-13T17:48:08Z</dcterms:modified>
</cp:coreProperties>
</file>