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ppt/media/audio4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9" r:id="rId3"/>
    <p:sldId id="271" r:id="rId4"/>
    <p:sldId id="272" r:id="rId5"/>
    <p:sldId id="273" r:id="rId6"/>
    <p:sldId id="274" r:id="rId7"/>
    <p:sldId id="275" r:id="rId8"/>
    <p:sldId id="256" r:id="rId9"/>
    <p:sldId id="257" r:id="rId10"/>
    <p:sldId id="259" r:id="rId11"/>
    <p:sldId id="260" r:id="rId12"/>
    <p:sldId id="261" r:id="rId13"/>
    <p:sldId id="277" r:id="rId14"/>
    <p:sldId id="258" r:id="rId15"/>
    <p:sldId id="262" r:id="rId16"/>
    <p:sldId id="278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625" autoAdjust="0"/>
  </p:normalViewPr>
  <p:slideViewPr>
    <p:cSldViewPr snapToGrid="0">
      <p:cViewPr varScale="1">
        <p:scale>
          <a:sx n="63" d="100"/>
          <a:sy n="63" d="100"/>
        </p:scale>
        <p:origin x="10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5D19-6107-4680-A10E-F0F79755341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44D0D-9252-44D7-B12C-97769EA7B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44D0D-9252-44D7-B12C-97769EA7B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44D0D-9252-44D7-B12C-97769EA7B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00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A8C6-266C-411D-91E8-476DA3CC6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01B95-79C8-4B64-9B13-88111DE65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0B0D-1DDA-456A-8E8A-670D4566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A7710-1727-4FE8-A73C-BC0D79E8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4176-3468-47F2-BECC-93CA8883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66C5-EC22-422F-921D-EBEBC8D6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DF500-E280-4ACC-A706-93841AF9F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E7C0E-3E20-48F4-BD37-78FD8215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239D-9CFC-4DC5-85CD-7322C76C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122AD-7867-42FC-B1ED-C6295FA0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6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22033-95FA-4174-B6FD-B5BB8A857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049F8-8A37-4F23-A4F1-22B0031AA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C077-BE9E-465B-9F89-36170976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DC1AF-BD6F-4B3B-A433-965FA83D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67D29-C6F9-4163-8CEE-A37BFA42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9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5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CFE7-5D89-4AF6-840C-C4AD7BCF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262C-F52C-4CBD-B42F-54B59E98D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35DD-2D3D-408B-82F3-5F3425D7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467F6-CC96-48DC-98C8-6D3A726D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5F8C-706E-4BD8-8E99-3A0ABDB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5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3F37-3DB9-4BCE-8F67-CDCBF47E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390FE-7A59-4A79-B35B-1991795BB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E772-6723-4D76-B4F1-FA88229E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EF5AF-822F-48BF-8C9E-33D92C80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2385-42C2-40EA-80AD-40E27237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53FA-9F2C-420A-ACF3-A544A151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9108B-3BFD-4117-BEDC-689423849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58E51-F155-4A83-83DD-5BF38C7C8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F846D-3E42-4F31-BF2E-FA9D6988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53B94-5654-44B8-99C7-BDD42690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83FDE-C0FF-4704-9DE5-155A6F32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B4C2-FEFC-4EB1-B3BD-6C9113AA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8892E-C7B2-4CDC-86A9-D11E0BBC2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03B1D-DE18-4F8B-8E8C-225EFDD4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716D7-F0F0-4C00-810A-5F74FC448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00663-F417-4D6A-825D-296839037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2DBFE-B5E0-4235-8503-EF65AC2B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73ED2-DABB-4F1A-938A-001A4825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A1D6A-863C-40B4-991C-9B67D3A0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EE19-97B3-499C-8C4B-28513A3D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59157-67B1-4D66-9C32-FAFAF59C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6985-2B1F-47E6-B580-8F9AD8ED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84459-536E-42E6-9B18-7362349D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1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4B7DD-D2B8-462C-AE55-8410AC3B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93340E-E31C-4FBD-9001-58975A9E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D5448-C915-4ED3-9887-27FB773A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0F45-FE1C-452B-BD08-7CF8577E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6319-7048-4512-9D91-512DFB270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956F5-DA61-4BA0-8591-00D4EC8EB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D2DC1-A69F-4071-A963-861A9B82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FB842-FC26-4A70-8AE9-AEBAC777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9CA8A-B72B-4204-8250-D0C8BE23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BD5E-E8A2-461D-8394-54C47B9F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88FF1-D75A-4FBC-8E2C-457C311ED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9B9A-C63C-4850-8E81-2F9F8A364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E0307-DC79-4907-9433-EA957C61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F4B08-906B-4B1F-973C-F86D8C85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71AB6-7B96-4DC4-AA7C-C7554015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0F67B-2BE4-46C7-A68F-E1AC3EA9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E857-2A78-469E-833E-7EAE45A2B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49C03-2F22-46E9-8BC0-73B2B0AEB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5558-524D-4302-84FB-6831BDDF882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605D-3AD1-4029-B05C-4208E3A60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502F-6830-4537-ADBB-DD5B22194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6CDF-7708-4D9F-82A2-CB219945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-62729"/>
            <a:ext cx="12192000" cy="6883447"/>
            <a:chOff x="0" y="-62112"/>
            <a:chExt cx="12161838" cy="6882833"/>
          </a:xfrm>
        </p:grpSpPr>
        <p:pic>
          <p:nvPicPr>
            <p:cNvPr id="23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-62112"/>
              <a:ext cx="12161838" cy="68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515117" y="281941"/>
              <a:ext cx="11086577" cy="6195093"/>
            </a:xfrm>
            <a:prstGeom prst="round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solidFill>
                  <a:srgbClr val="FF0000"/>
                </a:solidFill>
                <a:latin typeface="Times New Roman"/>
              </a:endParaRPr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1878507" y="2047849"/>
            <a:ext cx="8434989" cy="1838308"/>
            <a:chOff x="0" y="222321"/>
            <a:chExt cx="16869978" cy="3676617"/>
          </a:xfrm>
        </p:grpSpPr>
        <p:sp>
          <p:nvSpPr>
            <p:cNvPr id="5" name="TextBox 5"/>
            <p:cNvSpPr txBox="1"/>
            <p:nvPr/>
          </p:nvSpPr>
          <p:spPr>
            <a:xfrm>
              <a:off x="0" y="222321"/>
              <a:ext cx="16869978" cy="2513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45"/>
                </a:lnSpc>
              </a:pPr>
              <a:endParaRPr lang="en-US" sz="8933" dirty="0">
                <a:solidFill>
                  <a:srgbClr val="1C4F59"/>
                </a:solidFill>
                <a:latin typeface="Poetsen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82432"/>
              <a:ext cx="16869978" cy="816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endParaRPr lang="en-US" sz="2400" spc="48" dirty="0">
                <a:solidFill>
                  <a:srgbClr val="1C4F59"/>
                </a:solidFill>
                <a:latin typeface="Arimo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0" y="6182805"/>
            <a:ext cx="12192000" cy="675196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24401" y="5015304"/>
            <a:ext cx="2421484" cy="1461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3044">
            <a:off x="114592" y="4932450"/>
            <a:ext cx="2238707" cy="1774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3200" y="149993"/>
            <a:ext cx="1367323" cy="14082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348435">
            <a:off x="10684033" y="89633"/>
            <a:ext cx="1476303" cy="9770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44001" y="18277"/>
            <a:ext cx="985441" cy="11221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326455">
            <a:off x="2520125" y="-218389"/>
            <a:ext cx="880753" cy="8954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61571" y="5502840"/>
            <a:ext cx="1483903" cy="13166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1667" y="381001"/>
            <a:ext cx="6083525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QUẬN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 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 THÀNH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28" y="1545895"/>
            <a:ext cx="11007005" cy="24929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vi-VN" sz="6000" b="1" kern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CHUYÊN ĐỀ </a:t>
            </a:r>
          </a:p>
          <a:p>
            <a:pPr algn="ctr"/>
            <a:r>
              <a:rPr lang="vi-VN" sz="4800" b="1" kern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HỌC MÔN TIẾNG VIỆT LỚP 4 THEO CTGDPT 2018</a:t>
            </a:r>
            <a:endParaRPr lang="en-US" sz="4800" b="1" kern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0" y="1311743"/>
            <a:ext cx="294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0BDA70-7C65-4CE9-A70C-E3AF7047E218}"/>
              </a:ext>
            </a:extLst>
          </p:cNvPr>
          <p:cNvSpPr txBox="1"/>
          <p:nvPr/>
        </p:nvSpPr>
        <p:spPr>
          <a:xfrm>
            <a:off x="682795" y="1028053"/>
            <a:ext cx="1103947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A3641-656C-4F85-A3DC-5C0C2A77DEA1}"/>
              </a:ext>
            </a:extLst>
          </p:cNvPr>
          <p:cNvSpPr txBox="1"/>
          <p:nvPr/>
        </p:nvSpPr>
        <p:spPr>
          <a:xfrm>
            <a:off x="3150787" y="4075621"/>
            <a:ext cx="6241788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BBA8A-AA1E-4EBE-AF93-3B659B3DEBD9}"/>
                  </a:ext>
                </a:extLst>
              </p:cNvPr>
              <p:cNvSpPr txBox="1"/>
              <p:nvPr/>
            </p:nvSpPr>
            <p:spPr>
              <a:xfrm>
                <a:off x="5743852" y="2813447"/>
                <a:ext cx="458680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BBA8A-AA1E-4EBE-AF93-3B659B3DE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52" y="2813447"/>
                <a:ext cx="458680" cy="1354217"/>
              </a:xfrm>
              <a:prstGeom prst="rect">
                <a:avLst/>
              </a:prstGeom>
              <a:blipFill>
                <a:blip r:embed="rId3"/>
                <a:stretch>
                  <a:fillRect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1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0BDA70-7C65-4CE9-A70C-E3AF7047E218}"/>
              </a:ext>
            </a:extLst>
          </p:cNvPr>
          <p:cNvSpPr txBox="1"/>
          <p:nvPr/>
        </p:nvSpPr>
        <p:spPr>
          <a:xfrm>
            <a:off x="751944" y="637528"/>
            <a:ext cx="1103947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A3641-656C-4F85-A3DC-5C0C2A77DEA1}"/>
              </a:ext>
            </a:extLst>
          </p:cNvPr>
          <p:cNvSpPr txBox="1"/>
          <p:nvPr/>
        </p:nvSpPr>
        <p:spPr>
          <a:xfrm>
            <a:off x="4527614" y="3882593"/>
            <a:ext cx="357240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thêm lời thoại của nhân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 cho câu chuyện.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3CBBE-F1F6-40EB-9E12-802CEF7C9B40}"/>
              </a:ext>
            </a:extLst>
          </p:cNvPr>
          <p:cNvSpPr txBox="1"/>
          <p:nvPr/>
        </p:nvSpPr>
        <p:spPr>
          <a:xfrm>
            <a:off x="523344" y="3885219"/>
            <a:ext cx="357240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thêm chi tiết (lời kể, tả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 cho câu chuyện.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BAFD6-25F0-4649-BA17-BAE53D355B46}"/>
              </a:ext>
            </a:extLst>
          </p:cNvPr>
          <p:cNvSpPr txBox="1"/>
          <p:nvPr/>
        </p:nvSpPr>
        <p:spPr>
          <a:xfrm>
            <a:off x="8531885" y="3867815"/>
            <a:ext cx="324901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hoặc viết tiếp đoạn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câu chuyện.</a:t>
            </a:r>
          </a:p>
        </p:txBody>
      </p:sp>
    </p:spTree>
    <p:extLst>
      <p:ext uri="{BB962C8B-B14F-4D97-AF65-F5344CB8AC3E}">
        <p14:creationId xmlns:p14="http://schemas.microsoft.com/office/powerpoint/2010/main" val="42787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0BDA70-7C65-4CE9-A70C-E3AF7047E218}"/>
              </a:ext>
            </a:extLst>
          </p:cNvPr>
          <p:cNvSpPr txBox="1"/>
          <p:nvPr/>
        </p:nvSpPr>
        <p:spPr>
          <a:xfrm>
            <a:off x="794080" y="911848"/>
            <a:ext cx="1103947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ưởng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A3641-656C-4F85-A3DC-5C0C2A77DEA1}"/>
              </a:ext>
            </a:extLst>
          </p:cNvPr>
          <p:cNvSpPr txBox="1"/>
          <p:nvPr/>
        </p:nvSpPr>
        <p:spPr>
          <a:xfrm>
            <a:off x="906209" y="4174398"/>
            <a:ext cx="10815216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2.Hãy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1-3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Vũ Tú Nam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3CBBE-F1F6-40EB-9E12-802CEF7C9B40}"/>
              </a:ext>
            </a:extLst>
          </p:cNvPr>
          <p:cNvSpPr txBox="1"/>
          <p:nvPr/>
        </p:nvSpPr>
        <p:spPr>
          <a:xfrm>
            <a:off x="906208" y="3008984"/>
            <a:ext cx="1008691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>
            <a:extLst>
              <a:ext uri="{FF2B5EF4-FFF2-40B4-BE49-F238E27FC236}">
                <a16:creationId xmlns:a16="http://schemas.microsoft.com/office/drawing/2014/main" id="{95293686-F895-3AF0-D6EB-4EE8B325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5524500"/>
            <a:ext cx="1858962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B7B6717F-0ABF-4432-B060-70C7BD7A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5484813"/>
            <a:ext cx="241141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A30F9C65-B603-1515-FD4C-777FD843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6" y="4892676"/>
            <a:ext cx="25304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6192AA2A-1218-F3D4-01B0-80594691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513138"/>
            <a:ext cx="3581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879D740F-4414-183F-489F-FD44474C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4" y="3486150"/>
            <a:ext cx="2479675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9EF8DA39-58B4-1100-E823-E4AC3DCD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4" y="3243264"/>
            <a:ext cx="2446337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1F883E61-E4DC-CCCD-92EC-CF95B0FA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2620964"/>
            <a:ext cx="2344737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D18D4521-04D7-AF56-6E6A-93010B34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4" y="3163888"/>
            <a:ext cx="53435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639486D7-42B1-C2AE-02ED-6EEEA438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4" y="982664"/>
            <a:ext cx="2536825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AB3F9A9B-ADF3-E3B2-B6DA-58E210FC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4" y="812800"/>
            <a:ext cx="2490787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9CEF9828-4A56-460F-E093-6E17BA64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4" y="1"/>
            <a:ext cx="4473575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72B2D957-4173-1CCE-C943-1E1EA5A1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57200"/>
            <a:ext cx="35369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E612D790-4BB4-EC92-8BE2-BAD161ED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20" y="2819401"/>
            <a:ext cx="2267406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0BDA70-7C65-4CE9-A70C-E3AF7047E218}"/>
              </a:ext>
            </a:extLst>
          </p:cNvPr>
          <p:cNvSpPr txBox="1"/>
          <p:nvPr/>
        </p:nvSpPr>
        <p:spPr>
          <a:xfrm>
            <a:off x="875769" y="1885303"/>
            <a:ext cx="1103947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>
            <a:extLst>
              <a:ext uri="{FF2B5EF4-FFF2-40B4-BE49-F238E27FC236}">
                <a16:creationId xmlns:a16="http://schemas.microsoft.com/office/drawing/2014/main" id="{7E0BEA2C-008F-122B-C873-B9C5282A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32" y="3225800"/>
            <a:ext cx="8829805" cy="24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504E2BF4-2820-2415-1EA0-B398CAEE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1" y="2702560"/>
            <a:ext cx="8770286" cy="11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E41C360B-09E5-1696-805B-D8481D3B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03" y="1012475"/>
            <a:ext cx="8475697" cy="19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DCE9743-CA0B-D214-4AF1-A8575F65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9" y="1717040"/>
            <a:ext cx="4781469" cy="22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0BDA70-7C65-4CE9-A70C-E3AF7047E218}"/>
              </a:ext>
            </a:extLst>
          </p:cNvPr>
          <p:cNvSpPr txBox="1"/>
          <p:nvPr/>
        </p:nvSpPr>
        <p:spPr>
          <a:xfrm>
            <a:off x="818619" y="580378"/>
            <a:ext cx="11039474" cy="550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lvl="0" indent="-571500">
              <a:buFontTx/>
              <a:buChar char="-"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chi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chi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4892" y="4296318"/>
            <a:ext cx="8664315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Trò </a:t>
            </a:r>
            <a:r>
              <a:rPr kumimoji="0" lang="en-US" sz="6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chơi: Cùng</a:t>
            </a:r>
            <a:r>
              <a:rPr kumimoji="0" lang="en-US" sz="66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</a:t>
            </a:r>
            <a:r>
              <a:rPr kumimoji="0" lang="en-US" sz="6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ưới </a:t>
            </a:r>
            <a:r>
              <a:rPr kumimoji="0" lang="en-US" sz="6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hoa</a:t>
            </a: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 tưới chậu hoa nào đây? </a:t>
            </a:r>
          </a:p>
        </p:txBody>
      </p:sp>
    </p:spTree>
    <p:extLst>
      <p:ext uri="{BB962C8B-B14F-4D97-AF65-F5344CB8AC3E}">
        <p14:creationId xmlns:p14="http://schemas.microsoft.com/office/powerpoint/2010/main" val="27343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31504" y="631706"/>
            <a:ext cx="8892480" cy="222123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 thích hợp vào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chấm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.....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WordArt 33">
            <a:extLst>
              <a:ext uri="{FF2B5EF4-FFF2-40B4-BE49-F238E27FC236}">
                <a16:creationId xmlns:a16="http://schemas.microsoft.com/office/drawing/2014/main" id="{E25F32A0-674D-47ED-B25E-86F34A71C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2970" y="5386051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3" name="WordArt 34">
            <a:extLst>
              <a:ext uri="{FF2B5EF4-FFF2-40B4-BE49-F238E27FC236}">
                <a16:creationId xmlns:a16="http://schemas.microsoft.com/office/drawing/2014/main" id="{0E9762ED-0CBE-40D8-9757-43430FBBA9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9647" y="5430761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" name="WordArt 35">
            <a:extLst>
              <a:ext uri="{FF2B5EF4-FFF2-40B4-BE49-F238E27FC236}">
                <a16:creationId xmlns:a16="http://schemas.microsoft.com/office/drawing/2014/main" id="{0A1D9CA3-EDF8-4080-B513-62E61FAA83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7942" y="5376757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5" name="WordArt 36">
            <a:extLst>
              <a:ext uri="{FF2B5EF4-FFF2-40B4-BE49-F238E27FC236}">
                <a16:creationId xmlns:a16="http://schemas.microsoft.com/office/drawing/2014/main" id="{2F273CC3-B546-4DB6-B5A9-4763279F24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08497" y="5412760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AA226511-5FE1-4179-8802-1C267AB4F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90637" y="5345660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7" name="WordArt 38">
            <a:extLst>
              <a:ext uri="{FF2B5EF4-FFF2-40B4-BE49-F238E27FC236}">
                <a16:creationId xmlns:a16="http://schemas.microsoft.com/office/drawing/2014/main" id="{0ACB5C72-FBC9-4CEB-BC72-AFE2CF0D88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98581" y="5430762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18" name="Group 49">
            <a:extLst>
              <a:ext uri="{FF2B5EF4-FFF2-40B4-BE49-F238E27FC236}">
                <a16:creationId xmlns:a16="http://schemas.microsoft.com/office/drawing/2014/main" id="{BBA6A404-822F-42FC-AAA1-97B7D11D729A}"/>
              </a:ext>
            </a:extLst>
          </p:cNvPr>
          <p:cNvGrpSpPr>
            <a:grpSpLocks/>
          </p:cNvGrpSpPr>
          <p:nvPr/>
        </p:nvGrpSpPr>
        <p:grpSpPr bwMode="auto">
          <a:xfrm>
            <a:off x="9394318" y="5006547"/>
            <a:ext cx="2584451" cy="1828800"/>
            <a:chOff x="4867" y="1310"/>
            <a:chExt cx="1104" cy="1104"/>
          </a:xfrm>
        </p:grpSpPr>
        <p:sp>
          <p:nvSpPr>
            <p:cNvPr id="19" name="AutoShape 50">
              <a:extLst>
                <a:ext uri="{FF2B5EF4-FFF2-40B4-BE49-F238E27FC236}">
                  <a16:creationId xmlns:a16="http://schemas.microsoft.com/office/drawing/2014/main" id="{0690495E-603B-4B82-A7D9-DBFF8722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131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altLang="en-US" sz="8000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" name="WordArt 51">
              <a:extLst>
                <a:ext uri="{FF2B5EF4-FFF2-40B4-BE49-F238E27FC236}">
                  <a16:creationId xmlns:a16="http://schemas.microsoft.com/office/drawing/2014/main" id="{CE02D358-9432-40FF-A9D1-B4A767FCD5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41" y="1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392687-DF63-9ABF-FCF0-294C4DDD91A2}"/>
              </a:ext>
            </a:extLst>
          </p:cNvPr>
          <p:cNvSpPr txBox="1"/>
          <p:nvPr/>
        </p:nvSpPr>
        <p:spPr>
          <a:xfrm>
            <a:off x="8402320" y="1778000"/>
            <a:ext cx="99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45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31504" y="476672"/>
            <a:ext cx="8928992" cy="208823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99556" y="3152321"/>
            <a:ext cx="7992888" cy="151879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Sai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4894" y="3606919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WordArt 33">
            <a:extLst>
              <a:ext uri="{FF2B5EF4-FFF2-40B4-BE49-F238E27FC236}">
                <a16:creationId xmlns:a16="http://schemas.microsoft.com/office/drawing/2014/main" id="{BE0A2856-3EA1-4D8B-9011-3EC597EC8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2970" y="5386051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" name="WordArt 34">
            <a:extLst>
              <a:ext uri="{FF2B5EF4-FFF2-40B4-BE49-F238E27FC236}">
                <a16:creationId xmlns:a16="http://schemas.microsoft.com/office/drawing/2014/main" id="{24BD7426-03A6-4EE8-B015-7B876A0F7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9647" y="5430761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9" name="WordArt 35">
            <a:extLst>
              <a:ext uri="{FF2B5EF4-FFF2-40B4-BE49-F238E27FC236}">
                <a16:creationId xmlns:a16="http://schemas.microsoft.com/office/drawing/2014/main" id="{9C5522E8-E72E-4B8E-9528-08AB2C66E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7942" y="5376757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" name="WordArt 36">
            <a:extLst>
              <a:ext uri="{FF2B5EF4-FFF2-40B4-BE49-F238E27FC236}">
                <a16:creationId xmlns:a16="http://schemas.microsoft.com/office/drawing/2014/main" id="{17B1C826-5EA7-43BC-AC2E-645FB1160C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08497" y="5412760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1" name="WordArt 37">
            <a:extLst>
              <a:ext uri="{FF2B5EF4-FFF2-40B4-BE49-F238E27FC236}">
                <a16:creationId xmlns:a16="http://schemas.microsoft.com/office/drawing/2014/main" id="{FBFF1A4C-3996-488A-B655-A86FF69B85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90637" y="5345660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2" name="WordArt 38">
            <a:extLst>
              <a:ext uri="{FF2B5EF4-FFF2-40B4-BE49-F238E27FC236}">
                <a16:creationId xmlns:a16="http://schemas.microsoft.com/office/drawing/2014/main" id="{04A7668E-658C-49AA-8ABA-8B22724FF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98581" y="5430762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13" name="Group 49">
            <a:extLst>
              <a:ext uri="{FF2B5EF4-FFF2-40B4-BE49-F238E27FC236}">
                <a16:creationId xmlns:a16="http://schemas.microsoft.com/office/drawing/2014/main" id="{614E247F-7821-4CC8-96A0-C0608DB0E7D0}"/>
              </a:ext>
            </a:extLst>
          </p:cNvPr>
          <p:cNvGrpSpPr>
            <a:grpSpLocks/>
          </p:cNvGrpSpPr>
          <p:nvPr/>
        </p:nvGrpSpPr>
        <p:grpSpPr bwMode="auto">
          <a:xfrm>
            <a:off x="9394318" y="5006547"/>
            <a:ext cx="2584451" cy="1828800"/>
            <a:chOff x="4867" y="1310"/>
            <a:chExt cx="1104" cy="1104"/>
          </a:xfrm>
        </p:grpSpPr>
        <p:sp>
          <p:nvSpPr>
            <p:cNvPr id="14" name="AutoShape 50">
              <a:extLst>
                <a:ext uri="{FF2B5EF4-FFF2-40B4-BE49-F238E27FC236}">
                  <a16:creationId xmlns:a16="http://schemas.microsoft.com/office/drawing/2014/main" id="{6B6CA17C-E461-432C-B112-142E6AD18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131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altLang="en-US" sz="8000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51">
              <a:extLst>
                <a:ext uri="{FF2B5EF4-FFF2-40B4-BE49-F238E27FC236}">
                  <a16:creationId xmlns:a16="http://schemas.microsoft.com/office/drawing/2014/main" id="{1DEC636C-76E7-4E5C-941F-185769BE9ED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41" y="1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6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03512" y="404664"/>
            <a:ext cx="8784976" cy="252028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063552" y="3252165"/>
            <a:ext cx="8136904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5560" y="4547592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WordArt 33">
            <a:extLst>
              <a:ext uri="{FF2B5EF4-FFF2-40B4-BE49-F238E27FC236}">
                <a16:creationId xmlns:a16="http://schemas.microsoft.com/office/drawing/2014/main" id="{3FDF03A5-427B-4CBC-813B-077EA008E1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2970" y="5386051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" name="WordArt 34">
            <a:extLst>
              <a:ext uri="{FF2B5EF4-FFF2-40B4-BE49-F238E27FC236}">
                <a16:creationId xmlns:a16="http://schemas.microsoft.com/office/drawing/2014/main" id="{B280FC39-D8BC-4A88-B121-FA148D9545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9647" y="5430761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" name="WordArt 35">
            <a:extLst>
              <a:ext uri="{FF2B5EF4-FFF2-40B4-BE49-F238E27FC236}">
                <a16:creationId xmlns:a16="http://schemas.microsoft.com/office/drawing/2014/main" id="{3493201C-F897-4D13-A463-AB990937E9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7942" y="5376757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1" name="WordArt 36">
            <a:extLst>
              <a:ext uri="{FF2B5EF4-FFF2-40B4-BE49-F238E27FC236}">
                <a16:creationId xmlns:a16="http://schemas.microsoft.com/office/drawing/2014/main" id="{4849DC23-17CF-40B0-BBA0-4CAF7F87CF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08497" y="5412760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2" name="WordArt 37">
            <a:extLst>
              <a:ext uri="{FF2B5EF4-FFF2-40B4-BE49-F238E27FC236}">
                <a16:creationId xmlns:a16="http://schemas.microsoft.com/office/drawing/2014/main" id="{1A78CA58-B867-4801-963E-10A014FA27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90637" y="5345660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3" name="WordArt 38">
            <a:extLst>
              <a:ext uri="{FF2B5EF4-FFF2-40B4-BE49-F238E27FC236}">
                <a16:creationId xmlns:a16="http://schemas.microsoft.com/office/drawing/2014/main" id="{3202B8C7-33D3-4B58-8B18-9BF93DE0AF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98581" y="5430762"/>
            <a:ext cx="1279443" cy="100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14" name="Group 49">
            <a:extLst>
              <a:ext uri="{FF2B5EF4-FFF2-40B4-BE49-F238E27FC236}">
                <a16:creationId xmlns:a16="http://schemas.microsoft.com/office/drawing/2014/main" id="{467BDD73-66EE-4F8E-83C3-CB6C83827B6C}"/>
              </a:ext>
            </a:extLst>
          </p:cNvPr>
          <p:cNvGrpSpPr>
            <a:grpSpLocks/>
          </p:cNvGrpSpPr>
          <p:nvPr/>
        </p:nvGrpSpPr>
        <p:grpSpPr bwMode="auto">
          <a:xfrm>
            <a:off x="9394318" y="5006547"/>
            <a:ext cx="2584451" cy="1828800"/>
            <a:chOff x="4867" y="1310"/>
            <a:chExt cx="1104" cy="1104"/>
          </a:xfrm>
        </p:grpSpPr>
        <p:sp>
          <p:nvSpPr>
            <p:cNvPr id="15" name="AutoShape 50">
              <a:extLst>
                <a:ext uri="{FF2B5EF4-FFF2-40B4-BE49-F238E27FC236}">
                  <a16:creationId xmlns:a16="http://schemas.microsoft.com/office/drawing/2014/main" id="{D4C06AAC-18A6-4660-A941-10F11A67B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131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altLang="en-US" sz="8000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" name="WordArt 51">
              <a:extLst>
                <a:ext uri="{FF2B5EF4-FFF2-40B4-BE49-F238E27FC236}">
                  <a16:creationId xmlns:a16="http://schemas.microsoft.com/office/drawing/2014/main" id="{EC716CD7-2B28-4120-B8F0-CA3F9637ACC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41" y="1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5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711DDA-43FE-4C0A-9107-B66F87CCBFF3}"/>
              </a:ext>
            </a:extLst>
          </p:cNvPr>
          <p:cNvSpPr txBox="1"/>
          <p:nvPr/>
        </p:nvSpPr>
        <p:spPr>
          <a:xfrm>
            <a:off x="576263" y="877872"/>
            <a:ext cx="11039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43B55-8BDB-444A-9700-C40E2E81E4B7}"/>
              </a:ext>
            </a:extLst>
          </p:cNvPr>
          <p:cNvSpPr txBox="1"/>
          <p:nvPr/>
        </p:nvSpPr>
        <p:spPr>
          <a:xfrm>
            <a:off x="248576" y="2801603"/>
            <a:ext cx="1245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sz="4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D1192-1B3B-4B24-8811-0D468B05E361}"/>
              </a:ext>
            </a:extLst>
          </p:cNvPr>
          <p:cNvSpPr txBox="1"/>
          <p:nvPr/>
        </p:nvSpPr>
        <p:spPr>
          <a:xfrm>
            <a:off x="1958045" y="4884834"/>
            <a:ext cx="305816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SGK/79</a:t>
            </a:r>
          </a:p>
        </p:txBody>
      </p:sp>
    </p:spTree>
    <p:extLst>
      <p:ext uri="{BB962C8B-B14F-4D97-AF65-F5344CB8AC3E}">
        <p14:creationId xmlns:p14="http://schemas.microsoft.com/office/powerpoint/2010/main" val="8295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711DDA-43FE-4C0A-9107-B66F87CCBFF3}"/>
              </a:ext>
            </a:extLst>
          </p:cNvPr>
          <p:cNvSpPr txBox="1"/>
          <p:nvPr/>
        </p:nvSpPr>
        <p:spPr>
          <a:xfrm>
            <a:off x="632967" y="431682"/>
            <a:ext cx="1093027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Đọc đoạn văn và trả lời câu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6466D-9579-4DCA-B93E-1D9391FA6B4B}"/>
              </a:ext>
            </a:extLst>
          </p:cNvPr>
          <p:cNvSpPr txBox="1"/>
          <p:nvPr/>
        </p:nvSpPr>
        <p:spPr>
          <a:xfrm>
            <a:off x="632967" y="1718043"/>
            <a:ext cx="115590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Đoạn văn sau đây đã viết thêm những gì so với đoạn văn của Vũ Tú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ECDDE-350E-4550-B35D-A3E51383A751}"/>
              </a:ext>
            </a:extLst>
          </p:cNvPr>
          <p:cNvSpPr txBox="1"/>
          <p:nvPr/>
        </p:nvSpPr>
        <p:spPr>
          <a:xfrm>
            <a:off x="632968" y="3926840"/>
            <a:ext cx="115590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7D85F4-423E-49F9-8BA1-D080DEAFFEE3}"/>
              </a:ext>
            </a:extLst>
          </p:cNvPr>
          <p:cNvSpPr txBox="1"/>
          <p:nvPr/>
        </p:nvSpPr>
        <p:spPr>
          <a:xfrm>
            <a:off x="154689" y="600578"/>
            <a:ext cx="5037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Gõ cửa nhà chích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chích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mải hót… Chỉ có gà trống nhận lời đi tìm mặt trời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Tú Nam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22180-60D1-4BC3-AF3D-16A19866F339}"/>
              </a:ext>
            </a:extLst>
          </p:cNvPr>
          <p:cNvSpPr txBox="1"/>
          <p:nvPr/>
        </p:nvSpPr>
        <p:spPr>
          <a:xfrm>
            <a:off x="5524754" y="313070"/>
            <a:ext cx="65430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4ED66F-462A-4A9A-830E-7054E5DDDD83}"/>
              </a:ext>
            </a:extLst>
          </p:cNvPr>
          <p:cNvCxnSpPr>
            <a:cxnSpLocks/>
          </p:cNvCxnSpPr>
          <p:nvPr/>
        </p:nvCxnSpPr>
        <p:spPr>
          <a:xfrm>
            <a:off x="5394960" y="212415"/>
            <a:ext cx="0" cy="651350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5300E-06CD-4287-8F27-DA5CC139B26C}"/>
              </a:ext>
            </a:extLst>
          </p:cNvPr>
          <p:cNvGrpSpPr/>
          <p:nvPr/>
        </p:nvGrpSpPr>
        <p:grpSpPr>
          <a:xfrm>
            <a:off x="5648960" y="2621280"/>
            <a:ext cx="6248400" cy="477465"/>
            <a:chOff x="5648960" y="2621280"/>
            <a:chExt cx="6248400" cy="4774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5261B27-A9E7-4549-B3B7-6A3B3FE69F6D}"/>
                </a:ext>
              </a:extLst>
            </p:cNvPr>
            <p:cNvCxnSpPr/>
            <p:nvPr/>
          </p:nvCxnSpPr>
          <p:spPr>
            <a:xfrm>
              <a:off x="8178800" y="2621280"/>
              <a:ext cx="37185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5E9EA8-552B-40DB-B4C6-F0FD5AF63E25}"/>
                </a:ext>
              </a:extLst>
            </p:cNvPr>
            <p:cNvCxnSpPr>
              <a:cxnSpLocks/>
            </p:cNvCxnSpPr>
            <p:nvPr/>
          </p:nvCxnSpPr>
          <p:spPr>
            <a:xfrm>
              <a:off x="5648960" y="3098745"/>
              <a:ext cx="1270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93B167-9D69-4C1B-B6CA-D34FD7FA64F7}"/>
              </a:ext>
            </a:extLst>
          </p:cNvPr>
          <p:cNvGrpSpPr/>
          <p:nvPr/>
        </p:nvGrpSpPr>
        <p:grpSpPr>
          <a:xfrm>
            <a:off x="5648960" y="3972560"/>
            <a:ext cx="6248400" cy="1412240"/>
            <a:chOff x="5648960" y="3972560"/>
            <a:chExt cx="6248400" cy="141224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EC0CD5-969F-47D7-B5CE-7766D3CA7CF0}"/>
                </a:ext>
              </a:extLst>
            </p:cNvPr>
            <p:cNvCxnSpPr/>
            <p:nvPr/>
          </p:nvCxnSpPr>
          <p:spPr>
            <a:xfrm>
              <a:off x="8341360" y="3972560"/>
              <a:ext cx="3556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CFD64A-BD9F-40BE-B87F-B11E25D0B5A4}"/>
                </a:ext>
              </a:extLst>
            </p:cNvPr>
            <p:cNvCxnSpPr/>
            <p:nvPr/>
          </p:nvCxnSpPr>
          <p:spPr>
            <a:xfrm>
              <a:off x="5882640" y="4450080"/>
              <a:ext cx="601472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BC781E-AB06-48E7-A157-897C818731D9}"/>
                </a:ext>
              </a:extLst>
            </p:cNvPr>
            <p:cNvCxnSpPr/>
            <p:nvPr/>
          </p:nvCxnSpPr>
          <p:spPr>
            <a:xfrm>
              <a:off x="5648960" y="4897120"/>
              <a:ext cx="6248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B6F85F-58C5-4576-82F9-2C1EC2CE99A1}"/>
                </a:ext>
              </a:extLst>
            </p:cNvPr>
            <p:cNvCxnSpPr/>
            <p:nvPr/>
          </p:nvCxnSpPr>
          <p:spPr>
            <a:xfrm>
              <a:off x="5679440" y="5384800"/>
              <a:ext cx="4216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92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699</Words>
  <Application>Microsoft Office PowerPoint</Application>
  <PresentationFormat>Widescreen</PresentationFormat>
  <Paragraphs>68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.VnHelvetInsH</vt:lpstr>
      <vt:lpstr>Arial</vt:lpstr>
      <vt:lpstr>Arimo</vt:lpstr>
      <vt:lpstr>Calibri</vt:lpstr>
      <vt:lpstr>Calibri Light</vt:lpstr>
      <vt:lpstr>Cambria Math</vt:lpstr>
      <vt:lpstr>Impact</vt:lpstr>
      <vt:lpstr>Poetsen Bold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Lenovo</cp:lastModifiedBy>
  <cp:revision>16</cp:revision>
  <dcterms:created xsi:type="dcterms:W3CDTF">2023-08-06T18:02:24Z</dcterms:created>
  <dcterms:modified xsi:type="dcterms:W3CDTF">2025-03-13T13:11:41Z</dcterms:modified>
</cp:coreProperties>
</file>