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7"/>
  </p:notesMasterIdLst>
  <p:sldIdLst>
    <p:sldId id="519" r:id="rId4"/>
    <p:sldId id="528" r:id="rId5"/>
    <p:sldId id="263" r:id="rId6"/>
    <p:sldId id="522" r:id="rId7"/>
    <p:sldId id="277" r:id="rId8"/>
    <p:sldId id="265" r:id="rId9"/>
    <p:sldId id="288" r:id="rId10"/>
    <p:sldId id="260" r:id="rId11"/>
    <p:sldId id="292" r:id="rId12"/>
    <p:sldId id="294" r:id="rId13"/>
    <p:sldId id="296" r:id="rId14"/>
    <p:sldId id="298" r:id="rId15"/>
    <p:sldId id="523" r:id="rId16"/>
    <p:sldId id="524" r:id="rId17"/>
    <p:sldId id="300" r:id="rId18"/>
    <p:sldId id="520" r:id="rId19"/>
    <p:sldId id="526" r:id="rId20"/>
    <p:sldId id="527" r:id="rId21"/>
    <p:sldId id="328" r:id="rId22"/>
    <p:sldId id="521" r:id="rId23"/>
    <p:sldId id="483" r:id="rId24"/>
    <p:sldId id="267" r:id="rId25"/>
    <p:sldId id="4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504660" y="2699286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1685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</a:t>
            </a:r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ngồi đưa võng, hát ru và quạt cho con để con ngủ ngon.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dòng 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nào cho thấy mẹ đã thức rất nhiều vì </a:t>
            </a:r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=""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=""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=""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=""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=""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=""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=""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=""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=""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=""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=""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789194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=""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=""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19621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=""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=""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959668" y="2129634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=""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=""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=""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=""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=""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430263" y="5185456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2192" y="58441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994990" y="3139766"/>
            <a:ext cx="5671931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78;p32">
            <a:extLst>
              <a:ext uri="{FF2B5EF4-FFF2-40B4-BE49-F238E27FC236}">
                <a16:creationId xmlns=""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=""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=""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=""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=""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486692" y="2401225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HỌC THUỘC LÒNG 6 DÒNG THƠ CUỐI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44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=""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997124" cy="2016125"/>
            <a:chOff x="2118480" y="1316166"/>
            <a:chExt cx="1677239" cy="1512168"/>
          </a:xfrm>
        </p:grpSpPr>
        <p:sp>
          <p:nvSpPr>
            <p:cNvPr id="49" name="15">
              <a:extLst>
                <a:ext uri="{FF2B5EF4-FFF2-40B4-BE49-F238E27FC236}">
                  <a16:creationId xmlns=""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=""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417393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6268" r="28001" b="18750"/>
          <a:stretch/>
        </p:blipFill>
        <p:spPr bwMode="auto">
          <a:xfrm>
            <a:off x="7023652" y="3829877"/>
            <a:ext cx="1855305" cy="22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798" t="16155" r="36687" b="14485"/>
          <a:stretch/>
        </p:blipFill>
        <p:spPr>
          <a:xfrm>
            <a:off x="2392016" y="1666458"/>
            <a:ext cx="3591339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1669751" y="1815548"/>
            <a:ext cx="3120908" cy="4538870"/>
          </a:xfrm>
          <a:prstGeom prst="rect">
            <a:avLst/>
          </a:prstGeom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6526676" y="1815548"/>
            <a:ext cx="3120908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773501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22442" y="4503038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5098730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644954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2028825" y="149843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72157" y="210214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=""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838100" cy="2016125"/>
            <a:chOff x="2118480" y="1316166"/>
            <a:chExt cx="1623863" cy="1512168"/>
          </a:xfrm>
        </p:grpSpPr>
        <p:sp>
          <p:nvSpPr>
            <p:cNvPr id="46" name="15">
              <a:extLst>
                <a:ext uri="{FF2B5EF4-FFF2-40B4-BE49-F238E27FC236}">
                  <a16:creationId xmlns=""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=""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36401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gợi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ý,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đoán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172436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941147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=""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257103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=""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86977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90924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024" t="28916" r="15663" b="25129"/>
          <a:stretch/>
        </p:blipFill>
        <p:spPr>
          <a:xfrm>
            <a:off x="3288226" y="1096903"/>
            <a:ext cx="4861861" cy="26137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710609"/>
            <a:ext cx="4876801" cy="2756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=""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=""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=""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=""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=""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735" y="953036"/>
            <a:ext cx="3528811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44426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10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50799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=""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054741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iấc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602876" y="3180080"/>
            <a:ext cx="192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77118" y="4074160"/>
            <a:ext cx="32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00194" y="5020056"/>
            <a:ext cx="16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=""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=""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=""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=""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=""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THƠ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195239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661</Words>
  <Application>Microsoft Office PowerPoint</Application>
  <PresentationFormat>Custom</PresentationFormat>
  <Paragraphs>93</Paragraphs>
  <Slides>23</Slides>
  <Notes>11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Acer</cp:lastModifiedBy>
  <cp:revision>60</cp:revision>
  <dcterms:created xsi:type="dcterms:W3CDTF">2021-06-19T10:18:58Z</dcterms:created>
  <dcterms:modified xsi:type="dcterms:W3CDTF">2021-07-11T06:37:28Z</dcterms:modified>
</cp:coreProperties>
</file>