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6"/>
  </p:notesMasterIdLst>
  <p:sldIdLst>
    <p:sldId id="294" r:id="rId2"/>
    <p:sldId id="295" r:id="rId3"/>
    <p:sldId id="293" r:id="rId4"/>
    <p:sldId id="311" r:id="rId5"/>
    <p:sldId id="299" r:id="rId6"/>
    <p:sldId id="296" r:id="rId7"/>
    <p:sldId id="298" r:id="rId8"/>
    <p:sldId id="258" r:id="rId9"/>
    <p:sldId id="301" r:id="rId10"/>
    <p:sldId id="307" r:id="rId11"/>
    <p:sldId id="265" r:id="rId12"/>
    <p:sldId id="312" r:id="rId13"/>
    <p:sldId id="313" r:id="rId14"/>
    <p:sldId id="290" r:id="rId15"/>
    <p:sldId id="314" r:id="rId16"/>
    <p:sldId id="316" r:id="rId17"/>
    <p:sldId id="315" r:id="rId18"/>
    <p:sldId id="317" r:id="rId19"/>
    <p:sldId id="292" r:id="rId20"/>
    <p:sldId id="318" r:id="rId21"/>
    <p:sldId id="320" r:id="rId22"/>
    <p:sldId id="319" r:id="rId23"/>
    <p:sldId id="321" r:id="rId24"/>
    <p:sldId id="32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7c70944d4985d10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AB451-227E-4575-B016-39222A286B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8FC49-D5AF-49EB-9D2A-C3E71A057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3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1C16-29B4-4A5B-87D0-39ED9FF89AD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3BB6-FE38-45AE-B306-D3CF73E8F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8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1C16-29B4-4A5B-87D0-39ED9FF89AD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3BB6-FE38-45AE-B306-D3CF73E8F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9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1C16-29B4-4A5B-87D0-39ED9FF89AD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3BB6-FE38-45AE-B306-D3CF73E8F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7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1C16-29B4-4A5B-87D0-39ED9FF89AD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3BB6-FE38-45AE-B306-D3CF73E8F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3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1C16-29B4-4A5B-87D0-39ED9FF89AD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3BB6-FE38-45AE-B306-D3CF73E8F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9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1C16-29B4-4A5B-87D0-39ED9FF89AD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3BB6-FE38-45AE-B306-D3CF73E8F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1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1C16-29B4-4A5B-87D0-39ED9FF89AD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3BB6-FE38-45AE-B306-D3CF73E8F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1C16-29B4-4A5B-87D0-39ED9FF89AD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3BB6-FE38-45AE-B306-D3CF73E8F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78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1C16-29B4-4A5B-87D0-39ED9FF89AD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3BB6-FE38-45AE-B306-D3CF73E8F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3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1C16-29B4-4A5B-87D0-39ED9FF89AD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3BB6-FE38-45AE-B306-D3CF73E8F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03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1C16-29B4-4A5B-87D0-39ED9FF89AD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3BB6-FE38-45AE-B306-D3CF73E8F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9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D1C16-29B4-4A5B-87D0-39ED9FF89AD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B3BB6-FE38-45AE-B306-D3CF73E8F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5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Lớp Một thân yêu - SGK Âm nhạc 1 - Kết nối tri thức với cuộc sống.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5152" y="0"/>
            <a:ext cx="12277152" cy="690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6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68E664-C121-4EDF-AA57-11F577631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8" t="77012" r="32030" b="17210"/>
          <a:stretch/>
        </p:blipFill>
        <p:spPr>
          <a:xfrm>
            <a:off x="1716075" y="2111347"/>
            <a:ext cx="7699248" cy="1400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68E664-C121-4EDF-AA57-11F577631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2" t="73419" r="43766" b="22532"/>
          <a:stretch/>
        </p:blipFill>
        <p:spPr>
          <a:xfrm>
            <a:off x="1564432" y="1348738"/>
            <a:ext cx="5354255" cy="882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8E664-C121-4EDF-AA57-11F577631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4" t="83931" r="53071" b="13206"/>
          <a:stretch/>
        </p:blipFill>
        <p:spPr>
          <a:xfrm>
            <a:off x="1213639" y="3518164"/>
            <a:ext cx="4352060" cy="635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8E664-C121-4EDF-AA57-11F577631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6" t="73647" r="19653" b="12340"/>
          <a:stretch/>
        </p:blipFill>
        <p:spPr>
          <a:xfrm>
            <a:off x="9189720" y="1403606"/>
            <a:ext cx="1664208" cy="28163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E2414C-B087-489A-A24C-363EE4BC4FC0}"/>
              </a:ext>
            </a:extLst>
          </p:cNvPr>
          <p:cNvSpPr/>
          <p:nvPr/>
        </p:nvSpPr>
        <p:spPr>
          <a:xfrm>
            <a:off x="9415323" y="1426404"/>
            <a:ext cx="717199" cy="684943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2D1BD9-4D9C-4473-A9F6-AC71C52444D6}"/>
              </a:ext>
            </a:extLst>
          </p:cNvPr>
          <p:cNvSpPr/>
          <p:nvPr/>
        </p:nvSpPr>
        <p:spPr>
          <a:xfrm>
            <a:off x="9419290" y="2438179"/>
            <a:ext cx="713232" cy="71622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78E66D-C91F-47A4-BED2-C067C96413D9}"/>
              </a:ext>
            </a:extLst>
          </p:cNvPr>
          <p:cNvSpPr/>
          <p:nvPr/>
        </p:nvSpPr>
        <p:spPr>
          <a:xfrm>
            <a:off x="9415322" y="3436517"/>
            <a:ext cx="717199" cy="66803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9927" y="369887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909990" y="234950"/>
            <a:ext cx="62937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a,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Đo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bút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943327" y="4649737"/>
            <a:ext cx="1088612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b,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bút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bút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bút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ngắn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6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A83051-5D02-47B9-ACF8-6752877AE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13712" r="23649" b="44287"/>
          <a:stretch/>
        </p:blipFill>
        <p:spPr>
          <a:xfrm>
            <a:off x="723900" y="1271016"/>
            <a:ext cx="11106150" cy="538581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66529" y="612618"/>
            <a:ext cx="32263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374522" y="612618"/>
            <a:ext cx="20582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50434" y="1072166"/>
            <a:ext cx="9499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49214" y="278069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915024" y="183993"/>
            <a:ext cx="11049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latin typeface="Arial" pitchFamily="34" charset="0"/>
                <a:cs typeface="Arial" pitchFamily="34" charset="0"/>
              </a:rPr>
              <a:t>Ước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lượng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bút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dùng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thước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vạch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chia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xăng-ti-mét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774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A83051-5D02-47B9-ACF8-6752877AE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13712" r="23649" b="44287"/>
          <a:stretch/>
        </p:blipFill>
        <p:spPr>
          <a:xfrm>
            <a:off x="646898" y="308490"/>
            <a:ext cx="11106150" cy="63136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E2414C-B087-489A-A24C-363EE4BC4FC0}"/>
              </a:ext>
            </a:extLst>
          </p:cNvPr>
          <p:cNvSpPr/>
          <p:nvPr/>
        </p:nvSpPr>
        <p:spPr>
          <a:xfrm>
            <a:off x="8211443" y="1049626"/>
            <a:ext cx="883628" cy="454808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92E273-2027-48F8-B6CB-2C76A8CE0CB5}"/>
              </a:ext>
            </a:extLst>
          </p:cNvPr>
          <p:cNvSpPr/>
          <p:nvPr/>
        </p:nvSpPr>
        <p:spPr>
          <a:xfrm>
            <a:off x="8222174" y="2664299"/>
            <a:ext cx="872898" cy="4333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2E469-F289-4CC2-8C5C-2A2E4C28715D}"/>
              </a:ext>
            </a:extLst>
          </p:cNvPr>
          <p:cNvSpPr/>
          <p:nvPr/>
        </p:nvSpPr>
        <p:spPr>
          <a:xfrm>
            <a:off x="8211443" y="4257511"/>
            <a:ext cx="873703" cy="48927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1A864E-AE78-45F9-9F25-69EBA9279317}"/>
              </a:ext>
            </a:extLst>
          </p:cNvPr>
          <p:cNvSpPr/>
          <p:nvPr/>
        </p:nvSpPr>
        <p:spPr>
          <a:xfrm>
            <a:off x="8289547" y="5850723"/>
            <a:ext cx="805524" cy="538973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22970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42781" y="279400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853981" y="27824"/>
            <a:ext cx="10626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733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băng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nhiêu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xăng-ti-mét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138235"/>
              </p:ext>
            </p:extLst>
          </p:nvPr>
        </p:nvGraphicFramePr>
        <p:xfrm>
          <a:off x="785707" y="1481667"/>
          <a:ext cx="10363200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1303867" y="1667933"/>
            <a:ext cx="609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99067" y="1989667"/>
            <a:ext cx="0" cy="609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4"/>
          <p:cNvSpPr txBox="1">
            <a:spLocks/>
          </p:cNvSpPr>
          <p:nvPr/>
        </p:nvSpPr>
        <p:spPr>
          <a:xfrm>
            <a:off x="1033222" y="762001"/>
            <a:ext cx="1591156" cy="104673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" pitchFamily="34" charset="0"/>
                <a:cs typeface="Arial" pitchFamily="34" charset="0"/>
              </a:rPr>
              <a:t>1 cm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-50799" y="1757933"/>
            <a:ext cx="1591156" cy="104673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" pitchFamily="34" charset="0"/>
                <a:cs typeface="Arial" pitchFamily="34" charset="0"/>
              </a:rPr>
              <a:t>1 cm</a:t>
            </a:r>
          </a:p>
        </p:txBody>
      </p:sp>
      <p:sp>
        <p:nvSpPr>
          <p:cNvPr id="8" name="Left Brace 7"/>
          <p:cNvSpPr/>
          <p:nvPr/>
        </p:nvSpPr>
        <p:spPr>
          <a:xfrm rot="16200000">
            <a:off x="4334169" y="867518"/>
            <a:ext cx="560044" cy="3979623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4033319" y="3136539"/>
            <a:ext cx="1315005" cy="488309"/>
          </a:xfrm>
          <a:prstGeom prst="rect">
            <a:avLst/>
          </a:prstGeom>
          <a:solidFill>
            <a:srgbClr val="FFC000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" pitchFamily="34" charset="0"/>
                <a:cs typeface="Arial" pitchFamily="34" charset="0"/>
              </a:rPr>
              <a:t>6 cm</a:t>
            </a:r>
          </a:p>
        </p:txBody>
      </p:sp>
      <p:sp>
        <p:nvSpPr>
          <p:cNvPr id="25" name="Left Brace 24"/>
          <p:cNvSpPr/>
          <p:nvPr/>
        </p:nvSpPr>
        <p:spPr>
          <a:xfrm rot="16200000">
            <a:off x="5683367" y="2357211"/>
            <a:ext cx="560044" cy="5345221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5288996" y="5309844"/>
            <a:ext cx="1315005" cy="488309"/>
          </a:xfrm>
          <a:prstGeom prst="rect">
            <a:avLst/>
          </a:prstGeom>
          <a:solidFill>
            <a:srgbClr val="FFC000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" pitchFamily="34" charset="0"/>
                <a:cs typeface="Arial" pitchFamily="34" charset="0"/>
              </a:rPr>
              <a:t>8 cm</a:t>
            </a:r>
          </a:p>
        </p:txBody>
      </p:sp>
      <p:sp>
        <p:nvSpPr>
          <p:cNvPr id="27" name="Left Brace 26"/>
          <p:cNvSpPr/>
          <p:nvPr/>
        </p:nvSpPr>
        <p:spPr>
          <a:xfrm rot="10800000">
            <a:off x="10058399" y="1989666"/>
            <a:ext cx="711376" cy="2658533"/>
          </a:xfrm>
          <a:prstGeom prst="leftBrace">
            <a:avLst>
              <a:gd name="adj1" fmla="val 0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10656575" y="3074777"/>
            <a:ext cx="1315005" cy="488309"/>
          </a:xfrm>
          <a:prstGeom prst="rect">
            <a:avLst/>
          </a:prstGeom>
          <a:solidFill>
            <a:srgbClr val="FFC000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199747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523" y="1967589"/>
            <a:ext cx="2429691" cy="2429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331" y="1789513"/>
            <a:ext cx="2785841" cy="2785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50" y="1438185"/>
            <a:ext cx="713294" cy="8291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19800" y="4815698"/>
            <a:ext cx="269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81871" y="4815698"/>
            <a:ext cx="187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Hồ dán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1954"/>
          <a:stretch/>
        </p:blipFill>
        <p:spPr>
          <a:xfrm>
            <a:off x="1139701" y="1967591"/>
            <a:ext cx="3128279" cy="27516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8648" y="4815698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cs typeface="Arial" panose="020B0604020202020204" pitchFamily="34" charset="0"/>
              </a:rPr>
              <a:t>Giấy màu</a:t>
            </a:r>
            <a:endParaRPr lang="en-US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459" y="1767"/>
            <a:ext cx="12598399" cy="7086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6900" y="1243629"/>
            <a:ext cx="7588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 CHÍ ĐÁNH GIÁ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0733" y="2413908"/>
            <a:ext cx="10628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0734" y="3316487"/>
            <a:ext cx="10628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0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a giấy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32256" r="6222" b="8241"/>
          <a:stretch/>
        </p:blipFill>
        <p:spPr bwMode="auto">
          <a:xfrm>
            <a:off x="0" y="0"/>
            <a:ext cx="12192000" cy="693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459" y="1767"/>
            <a:ext cx="12598399" cy="7086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0042" y="2877525"/>
            <a:ext cx="105172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PHÁC THẢO Ý TƯỞNG</a:t>
            </a:r>
            <a:endParaRPr 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2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6017" y="318653"/>
            <a:ext cx="11117179" cy="6072522"/>
            <a:chOff x="-28875" y="178760"/>
            <a:chExt cx="11117179" cy="60725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8875" y="784132"/>
              <a:ext cx="11117179" cy="546715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1264" y="178760"/>
              <a:ext cx="9950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 smtClean="0"/>
                <a:t>Bước 1: Cắt các băng giấy màu có kích thước bằng nhau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9328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5991" y="587134"/>
            <a:ext cx="11324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Cắt 1 hình tròn để làm tâm bông hoa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364" y="1202687"/>
            <a:ext cx="11189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Dán 2 đầu băng giấy lại với nhau tạo một vòng lặp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46" y="2059698"/>
            <a:ext cx="10889145" cy="44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8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21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8843" y="427034"/>
            <a:ext cx="11097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Bước 4: Sắp xếp các vòng để tạo thành bông hoa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oa giấy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32256" r="6222" b="8241"/>
          <a:stretch/>
        </p:blipFill>
        <p:spPr bwMode="auto">
          <a:xfrm>
            <a:off x="598843" y="1495441"/>
            <a:ext cx="10935932" cy="51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2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598399" cy="7086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2274" y="2810149"/>
            <a:ext cx="11027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  <a:endParaRPr 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ạc dễ thươ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2745" y="32458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9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98399" cy="7086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9213" y="2839024"/>
            <a:ext cx="11027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TRƯNG BÀY SẢN PHẨM</a:t>
            </a:r>
            <a:endParaRPr 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4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98399" cy="7086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2787" y="2858275"/>
            <a:ext cx="11027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ĐÁNH GIÁ</a:t>
            </a:r>
            <a:endParaRPr 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57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98399" cy="7086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5722" y="2944902"/>
            <a:ext cx="11027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TRÂN TRỌNG CẢM ƠN!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8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4805DD-957C-4D2C-B5A6-88C085E1A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73893" r="24614" b="12141"/>
          <a:stretch/>
        </p:blipFill>
        <p:spPr>
          <a:xfrm>
            <a:off x="773950" y="1775779"/>
            <a:ext cx="10621459" cy="32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0"/>
            <a:ext cx="12395200" cy="210820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62963" y="77569"/>
            <a:ext cx="3149600" cy="2004291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867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352800" y="546850"/>
            <a:ext cx="874683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67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ĐƠN VỊ ĐO ĐỘ DÀI (TIẾT 2)</a:t>
            </a:r>
            <a:endParaRPr lang="en-US" sz="48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6400" y="2408169"/>
            <a:ext cx="11277600" cy="19646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424256" y="2770329"/>
            <a:ext cx="751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XĂNG -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ti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-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mét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18" y="4559300"/>
            <a:ext cx="6421967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9673" y="618634"/>
            <a:ext cx="2148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26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61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012" y="2814917"/>
            <a:ext cx="11875805" cy="1936377"/>
            <a:chOff x="251012" y="2814917"/>
            <a:chExt cx="11875805" cy="19363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714" t="35924" r="4248" b="43074"/>
            <a:stretch/>
          </p:blipFill>
          <p:spPr>
            <a:xfrm>
              <a:off x="251012" y="2814917"/>
              <a:ext cx="11875805" cy="193637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68189" y="3236259"/>
              <a:ext cx="10130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/>
                <a:t>cm</a:t>
              </a:r>
              <a:endParaRPr lang="en-US" sz="36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31521" y="1494689"/>
            <a:ext cx="1645920" cy="1282705"/>
            <a:chOff x="731521" y="1494689"/>
            <a:chExt cx="1645920" cy="1282705"/>
          </a:xfrm>
        </p:grpSpPr>
        <p:sp>
          <p:nvSpPr>
            <p:cNvPr id="3" name="Right Brace 2"/>
            <p:cNvSpPr/>
            <p:nvPr/>
          </p:nvSpPr>
          <p:spPr>
            <a:xfrm rot="16200000">
              <a:off x="1158242" y="2019746"/>
              <a:ext cx="496388" cy="1018907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31521" y="1494689"/>
              <a:ext cx="16459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/>
                <a:t>1cm</a:t>
              </a:r>
              <a:endParaRPr lang="en-US" sz="4000" dirty="0"/>
            </a:p>
          </p:txBody>
        </p:sp>
      </p:grpSp>
      <p:sp>
        <p:nvSpPr>
          <p:cNvPr id="8" name="Right Brace 7"/>
          <p:cNvSpPr/>
          <p:nvPr/>
        </p:nvSpPr>
        <p:spPr>
          <a:xfrm rot="16200000">
            <a:off x="3279318" y="2013329"/>
            <a:ext cx="496388" cy="1062443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78937" y="1497530"/>
            <a:ext cx="1269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</a:t>
            </a:r>
            <a:r>
              <a:rPr lang="vi-VN" sz="4000" dirty="0" smtClean="0">
                <a:solidFill>
                  <a:srgbClr val="FF0000"/>
                </a:solidFill>
              </a:rPr>
              <a:t>1cm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78059" y="1505617"/>
            <a:ext cx="1645920" cy="1282705"/>
            <a:chOff x="731521" y="1494689"/>
            <a:chExt cx="1645920" cy="1282705"/>
          </a:xfrm>
        </p:grpSpPr>
        <p:sp>
          <p:nvSpPr>
            <p:cNvPr id="14" name="Right Brace 13"/>
            <p:cNvSpPr/>
            <p:nvPr/>
          </p:nvSpPr>
          <p:spPr>
            <a:xfrm rot="16200000">
              <a:off x="1158242" y="2019746"/>
              <a:ext cx="496388" cy="1018907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1521" y="1494689"/>
              <a:ext cx="16459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 </a:t>
              </a:r>
              <a:r>
                <a:rPr lang="vi-VN" sz="4000" dirty="0" smtClean="0"/>
                <a:t>1cm</a:t>
              </a:r>
              <a:endParaRPr lang="en-US" sz="40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916607" y="1489443"/>
            <a:ext cx="12218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</a:t>
            </a:r>
            <a:r>
              <a:rPr lang="en-US" sz="4000" dirty="0">
                <a:solidFill>
                  <a:srgbClr val="FF0000"/>
                </a:solidFill>
              </a:rPr>
              <a:t>?</a:t>
            </a:r>
            <a:r>
              <a:rPr lang="vi-VN" sz="4000" dirty="0" smtClean="0">
                <a:solidFill>
                  <a:srgbClr val="FF0000"/>
                </a:solidFill>
              </a:rPr>
              <a:t>cm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Right Brace 16"/>
          <p:cNvSpPr/>
          <p:nvPr/>
        </p:nvSpPr>
        <p:spPr>
          <a:xfrm rot="16200000">
            <a:off x="2229664" y="960256"/>
            <a:ext cx="496388" cy="316175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54710" y="1508368"/>
            <a:ext cx="12218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</a:t>
            </a:r>
            <a:r>
              <a:rPr lang="en-US" sz="4000" dirty="0">
                <a:solidFill>
                  <a:srgbClr val="FF0000"/>
                </a:solidFill>
              </a:rPr>
              <a:t>?</a:t>
            </a:r>
            <a:r>
              <a:rPr lang="vi-VN" sz="4000" dirty="0" smtClean="0">
                <a:solidFill>
                  <a:srgbClr val="FF0000"/>
                </a:solidFill>
              </a:rPr>
              <a:t>cm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12035" y="1497440"/>
            <a:ext cx="12442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3</a:t>
            </a:r>
            <a:r>
              <a:rPr lang="vi-VN" sz="4000" dirty="0" smtClean="0">
                <a:solidFill>
                  <a:srgbClr val="FF0000"/>
                </a:solidFill>
              </a:rPr>
              <a:t>cm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/>
      <p:bldP spid="10" grpId="1"/>
      <p:bldP spid="16" grpId="0"/>
      <p:bldP spid="16" grpId="1"/>
      <p:bldP spid="16" grpId="2"/>
      <p:bldP spid="17" grpId="0" animBg="1"/>
      <p:bldP spid="17" grpId="1" animBg="1"/>
      <p:bldP spid="18" grpId="0"/>
      <p:bldP spid="18" grpId="1"/>
      <p:bldP spid="19" grpId="0"/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69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8581" y="1460154"/>
            <a:ext cx="5148927" cy="64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18012" y="2337630"/>
            <a:ext cx="11504022" cy="1877319"/>
            <a:chOff x="268992" y="2832883"/>
            <a:chExt cx="11875805" cy="19363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5714" t="35924" r="4248" b="43074"/>
            <a:stretch/>
          </p:blipFill>
          <p:spPr>
            <a:xfrm>
              <a:off x="268992" y="2832883"/>
              <a:ext cx="11875805" cy="193637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68894" y="3217849"/>
              <a:ext cx="10130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/>
                <a:t>cm</a:t>
              </a:r>
              <a:endParaRPr lang="en-US" sz="3600" dirty="0"/>
            </a:p>
          </p:txBody>
        </p:sp>
      </p:grpSp>
      <p:sp>
        <p:nvSpPr>
          <p:cNvPr id="11" name="TextBox 10"/>
          <p:cNvSpPr txBox="1"/>
          <p:nvPr/>
        </p:nvSpPr>
        <p:spPr>
          <a:xfrm rot="16200000">
            <a:off x="398990" y="1607844"/>
            <a:ext cx="125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--------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875" y="1166952"/>
            <a:ext cx="499915" cy="13046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49932" y="813009"/>
            <a:ext cx="12218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</a:t>
            </a:r>
            <a:r>
              <a:rPr lang="en-US" sz="4000" dirty="0">
                <a:solidFill>
                  <a:srgbClr val="FF0000"/>
                </a:solidFill>
              </a:rPr>
              <a:t>?</a:t>
            </a:r>
            <a:r>
              <a:rPr lang="vi-VN" sz="4000" dirty="0" smtClean="0">
                <a:solidFill>
                  <a:srgbClr val="FF0000"/>
                </a:solidFill>
              </a:rPr>
              <a:t>cm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11785" y="813009"/>
            <a:ext cx="12442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5</a:t>
            </a:r>
            <a:r>
              <a:rPr lang="vi-VN" sz="4000" dirty="0" smtClean="0">
                <a:solidFill>
                  <a:srgbClr val="FF0000"/>
                </a:solidFill>
              </a:rPr>
              <a:t>cm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5" grpId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68E664-C121-4EDF-AA57-11F577631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t="47328" r="9107" b="31276"/>
          <a:stretch/>
        </p:blipFill>
        <p:spPr>
          <a:xfrm>
            <a:off x="1413012" y="1424539"/>
            <a:ext cx="9488678" cy="4100703"/>
          </a:xfrm>
          <a:prstGeom prst="rect">
            <a:avLst/>
          </a:prstGeom>
        </p:spPr>
      </p:pic>
      <p:pic>
        <p:nvPicPr>
          <p:cNvPr id="19" name="Graphic 18" descr="Checkmark">
            <a:extLst>
              <a:ext uri="{FF2B5EF4-FFF2-40B4-BE49-F238E27FC236}">
                <a16:creationId xmlns:a16="http://schemas.microsoft.com/office/drawing/2014/main" id="{9102F204-C895-4CC2-B1CC-5C20561FA3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27258" y="5472012"/>
            <a:ext cx="914400" cy="914400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E030FF24-2CA8-4B36-BD4B-A7FA298994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57351" y="5472012"/>
            <a:ext cx="914400" cy="914400"/>
          </a:xfrm>
          <a:prstGeom prst="rect">
            <a:avLst/>
          </a:prstGeom>
        </p:spPr>
      </p:pic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66E26E94-8E28-4A86-BDCF-1DD4E50655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693671" y="5474634"/>
            <a:ext cx="914400" cy="914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7294" y="-307975"/>
            <a:ext cx="7152409" cy="1346200"/>
            <a:chOff x="567294" y="-307975"/>
            <a:chExt cx="7152409" cy="1346200"/>
          </a:xfrm>
        </p:grpSpPr>
        <p:sp>
          <p:nvSpPr>
            <p:cNvPr id="8" name="Oval 7"/>
            <p:cNvSpPr/>
            <p:nvPr/>
          </p:nvSpPr>
          <p:spPr>
            <a:xfrm>
              <a:off x="567294" y="495300"/>
              <a:ext cx="533400" cy="533400"/>
            </a:xfrm>
            <a:prstGeom prst="ellipse">
              <a:avLst/>
            </a:prstGeom>
            <a:solidFill>
              <a:srgbClr val="00A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.VnArial" pitchFamily="34" charset="0"/>
                </a:rPr>
                <a:t>1</a:t>
              </a:r>
            </a:p>
          </p:txBody>
        </p:sp>
        <p:sp>
          <p:nvSpPr>
            <p:cNvPr id="9" name="Title 4"/>
            <p:cNvSpPr txBox="1">
              <a:spLocks/>
            </p:cNvSpPr>
            <p:nvPr/>
          </p:nvSpPr>
          <p:spPr>
            <a:xfrm>
              <a:off x="1100694" y="-307975"/>
              <a:ext cx="6619009" cy="1346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Bạn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đặt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thước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đo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đúng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81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7262" y="2495831"/>
            <a:ext cx="5861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SGK/34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7" y="425449"/>
            <a:ext cx="4885563" cy="124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513" y="0"/>
            <a:ext cx="1984761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38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1948</TotalTime>
  <Words>229</Words>
  <Application>Microsoft Office PowerPoint</Application>
  <PresentationFormat>Widescreen</PresentationFormat>
  <Paragraphs>51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.VnArial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90</cp:revision>
  <dcterms:created xsi:type="dcterms:W3CDTF">2020-08-07T08:32:04Z</dcterms:created>
  <dcterms:modified xsi:type="dcterms:W3CDTF">2025-03-13T10:32:22Z</dcterms:modified>
</cp:coreProperties>
</file>