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93" r:id="rId3"/>
    <p:sldId id="257" r:id="rId4"/>
    <p:sldId id="256" r:id="rId5"/>
    <p:sldId id="289" r:id="rId6"/>
    <p:sldId id="291" r:id="rId7"/>
    <p:sldId id="292" r:id="rId8"/>
    <p:sldId id="259" r:id="rId9"/>
    <p:sldId id="284" r:id="rId10"/>
    <p:sldId id="260" r:id="rId11"/>
    <p:sldId id="29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2C9"/>
    <a:srgbClr val="FFF1C5"/>
    <a:srgbClr val="F52BD3"/>
    <a:srgbClr val="EA9C6C"/>
    <a:srgbClr val="9751CB"/>
    <a:srgbClr val="FA7E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65" d="100"/>
          <a:sy n="65" d="100"/>
        </p:scale>
        <p:origin x="68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9A58D-0950-B71E-7C6E-68470EF0E0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8449E4-CB6B-B06E-6DF6-FE77271C0D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7BBDC-0E23-9CAA-FBEA-500F34A6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19C8-1B88-4B01-9849-FF9D954B496C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50881-0503-F819-A5E4-DBFF91628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C9594-A960-1852-F753-9F78EB02D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65DA-465F-4F70-978D-719A12A37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00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C6FA4-5DB1-8F02-89F0-5AAB2BE0B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6DC798-E0BE-2D62-4EE9-B735EF5CA1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84FEA-EB99-C6AD-8DDA-415417828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19C8-1B88-4B01-9849-FF9D954B496C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5EAEF-7ACD-C5B8-550A-55468B123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4CB61-3553-6E2D-9145-14713A3B3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65DA-465F-4F70-978D-719A12A37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15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9A3EF8-AFD5-1E57-A4F4-125E19C9B0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DA1539-3254-8CBB-D0AB-B748FF8DE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3FFD0-0533-CF5D-5C15-3CF7868F0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19C8-1B88-4B01-9849-FF9D954B496C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C2371-0A14-98EC-0083-226653D40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9AE9E-C2C3-0BE3-CA72-30FB89D20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65DA-465F-4F70-978D-719A12A37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8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6B097-C2A6-16C3-7A57-128AB774F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BFF1F-99DA-D179-A705-FBED74A3D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564F6-D42A-2BD2-0E41-609CF9D35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19C8-1B88-4B01-9849-FF9D954B496C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A9EFF-5190-3CE7-A507-C3F3D42BA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0D995-6A2D-1A4F-EA59-10DF4AF3D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65DA-465F-4F70-978D-719A12A37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67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82313-B18A-058A-3AFD-F345FAA42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1BB70-94D4-E213-5ABC-A68AD449F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75AA3-6E35-9FC4-6C86-6CB02F31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19C8-1B88-4B01-9849-FF9D954B496C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40DD8-FADB-0ACE-6888-F43EFFC0D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8AC4D-E85D-93A7-48BF-4D3A9BD70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65DA-465F-4F70-978D-719A12A37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0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663A9-D428-E4BD-54F4-0AF6EEDE7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19230-E7E4-BD41-B050-ED1FBCD0A3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0E90F6-88F4-5D67-1DE8-0FFB34479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136005-1E85-538C-9AD0-53A15223A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19C8-1B88-4B01-9849-FF9D954B496C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FA6AF6-4DEB-46A4-157F-6E58124BD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A114E7-A14B-4292-7C05-C14B608FC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65DA-465F-4F70-978D-719A12A37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48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49F40-8087-F5F3-DE0A-EBAC5C11C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63EA63-F85D-6BA7-1CA3-409631B29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3B2071-2F2E-E9F5-620B-7E53F618F6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B7DBF2-652D-B6D4-1AC6-63EE6E6AE0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1E9B48-7EA4-3D91-56BA-9A8CAA89DF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8B799A-1549-3DC9-4C14-F931D2087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19C8-1B88-4B01-9849-FF9D954B496C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70E54C-5A0F-0D3E-527D-59BB84543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AD60A3-D5B1-7FE0-7DA3-36688F565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65DA-465F-4F70-978D-719A12A37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09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18B5C-18A9-2581-4E89-0E21828B1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438E73-541B-87D5-7E27-E80A61F8A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19C8-1B88-4B01-9849-FF9D954B496C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3A22E4-B38D-D5AD-2855-B4CBA63B3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3CDABD-656A-3906-E80A-9AA6C5459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65DA-465F-4F70-978D-719A12A37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224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3F601C-4D7F-DC5A-9B84-C98579E62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19C8-1B88-4B01-9849-FF9D954B496C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F06EF8-99E8-0912-6145-2120E09C6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B894E-D988-AEB8-2CF9-248772108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65DA-465F-4F70-978D-719A12A37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46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46C52-B3E1-9AAC-CBCD-5F517ED99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490A1-EFAB-EE01-2BEC-EA7C32F4F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F70E59-2274-BF1B-B4D2-20B9BCA8C8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272970-7423-4505-BCC0-B8E23BA7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19C8-1B88-4B01-9849-FF9D954B496C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191438-E00A-C273-6B7A-276CF4397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82BF25-604E-57DC-1498-2AE688920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65DA-465F-4F70-978D-719A12A37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66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8C2DE-A8C7-CE83-F312-A7301B53A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020686-8011-6A1B-AC02-9EF75BB59B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CDCD66-110A-7720-887E-618B0CEAF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6A006-AD67-6E9F-3018-3E19DBB03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19C8-1B88-4B01-9849-FF9D954B496C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04286B-4CDB-BC32-457B-C28F3020E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52C5C4-7330-5354-5EB1-AF060565C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865DA-465F-4F70-978D-719A12A37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94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26361C-DC0B-E15C-0246-F0EE096A2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2B5B68-9A43-86CA-0CC2-27B78A9B4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62D9D-E5BB-8628-7077-707EDC9079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919C8-1B88-4B01-9849-FF9D954B496C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F9BED-7E48-B5AD-47BA-DF2934109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CEA89-EF70-F687-01C8-B379D58247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865DA-465F-4F70-978D-719A12A37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97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8.xml"/><Relationship Id="rId4" Type="http://schemas.openxmlformats.org/officeDocument/2006/relationships/image" Target="../media/image1.jp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.wav"/><Relationship Id="rId7" Type="http://schemas.openxmlformats.org/officeDocument/2006/relationships/image" Target="../media/image4.jp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jpeg"/><Relationship Id="rId4" Type="http://schemas.openxmlformats.org/officeDocument/2006/relationships/audio" Target="../media/media5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7.wav"/><Relationship Id="rId7" Type="http://schemas.openxmlformats.org/officeDocument/2006/relationships/image" Target="../media/image4.jp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jpeg"/><Relationship Id="rId4" Type="http://schemas.openxmlformats.org/officeDocument/2006/relationships/audio" Target="../media/media7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5.wav"/><Relationship Id="rId7" Type="http://schemas.openxmlformats.org/officeDocument/2006/relationships/image" Target="../media/image4.jp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jpeg"/><Relationship Id="rId4" Type="http://schemas.openxmlformats.org/officeDocument/2006/relationships/audio" Target="../media/media5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614A0A6-9B46-3590-F073-B7D3A6DFBAFF}"/>
              </a:ext>
            </a:extLst>
          </p:cNvPr>
          <p:cNvSpPr txBox="1"/>
          <p:nvPr/>
        </p:nvSpPr>
        <p:spPr>
          <a:xfrm>
            <a:off x="1723123" y="2750574"/>
            <a:ext cx="90210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ctr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157: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404870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E04B1B-F7D1-EEC7-028F-F70F167A9C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680" y="3233530"/>
            <a:ext cx="2462181" cy="3154017"/>
          </a:xfrm>
          <a:prstGeom prst="rect">
            <a:avLst/>
          </a:prstGeom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AEAFEF77-F828-8039-FC62-F891452F7873}"/>
              </a:ext>
            </a:extLst>
          </p:cNvPr>
          <p:cNvSpPr/>
          <p:nvPr/>
        </p:nvSpPr>
        <p:spPr>
          <a:xfrm>
            <a:off x="3723861" y="960120"/>
            <a:ext cx="5442999" cy="1291590"/>
          </a:xfrm>
          <a:prstGeom prst="wedgeRectCallout">
            <a:avLst>
              <a:gd name="adj1" fmla="val -59631"/>
              <a:gd name="adj2" fmla="val 139058"/>
            </a:avLst>
          </a:prstGeom>
          <a:solidFill>
            <a:srgbClr val="FFF2C9"/>
          </a:solidFill>
          <a:ln w="28575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giỏi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!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Xin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chào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hẹn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!</a:t>
            </a:r>
          </a:p>
        </p:txBody>
      </p:sp>
      <p:pic>
        <p:nvPicPr>
          <p:cNvPr id="2" name="changed (6)">
            <a:hlinkClick r:id="" action="ppaction://media"/>
            <a:extLst>
              <a:ext uri="{FF2B5EF4-FFF2-40B4-BE49-F238E27FC236}">
                <a16:creationId xmlns:a16="http://schemas.microsoft.com/office/drawing/2014/main" id="{6FA84EBD-E1C6-CCDB-E774-A8D42C9CBF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950" y="1968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562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115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E04B1B-F7D1-EEC7-028F-F70F167A9C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7883" y="3429000"/>
            <a:ext cx="2462181" cy="3154017"/>
          </a:xfrm>
          <a:prstGeom prst="rect">
            <a:avLst/>
          </a:prstGeom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AEAFEF77-F828-8039-FC62-F891452F7873}"/>
              </a:ext>
            </a:extLst>
          </p:cNvPr>
          <p:cNvSpPr/>
          <p:nvPr/>
        </p:nvSpPr>
        <p:spPr>
          <a:xfrm>
            <a:off x="3451860" y="640080"/>
            <a:ext cx="7909560" cy="1828800"/>
          </a:xfrm>
          <a:prstGeom prst="wedgeRectCallout">
            <a:avLst>
              <a:gd name="adj1" fmla="val -48597"/>
              <a:gd name="adj2" fmla="val 94858"/>
            </a:avLst>
          </a:prstGeom>
          <a:solidFill>
            <a:srgbClr val="FFF2C9"/>
          </a:solidFill>
          <a:ln w="28575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ơi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!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Tớ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bông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ẩn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mảnh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mảnh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ghép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tớ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nhé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!</a:t>
            </a:r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9360C883-F518-64FA-00AA-FBA66CAB2EE6}"/>
              </a:ext>
            </a:extLst>
          </p:cNvPr>
          <p:cNvSpPr/>
          <p:nvPr/>
        </p:nvSpPr>
        <p:spPr>
          <a:xfrm>
            <a:off x="3451860" y="640080"/>
            <a:ext cx="7909560" cy="1863090"/>
          </a:xfrm>
          <a:prstGeom prst="wedgeRectCallout">
            <a:avLst>
              <a:gd name="adj1" fmla="val -48619"/>
              <a:gd name="adj2" fmla="val 93434"/>
            </a:avLst>
          </a:prstGeom>
          <a:solidFill>
            <a:srgbClr val="FFF2C9"/>
          </a:solidFill>
          <a:ln w="28575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Đáp</a:t>
            </a:r>
            <a:r>
              <a:rPr lang="en-US" sz="28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</a:t>
            </a:r>
            <a:r>
              <a:rPr lang="en-US" sz="28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mảnh</a:t>
            </a:r>
            <a:r>
              <a:rPr lang="en-US" sz="2800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ghép</a:t>
            </a:r>
            <a:r>
              <a:rPr lang="en-US" sz="28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28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8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8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tớ</a:t>
            </a:r>
            <a:r>
              <a:rPr lang="en-US" sz="28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đấy</a:t>
            </a:r>
            <a:r>
              <a:rPr lang="en-US" sz="28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!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changed">
            <a:hlinkClick r:id="" action="ppaction://media"/>
            <a:extLst>
              <a:ext uri="{FF2B5EF4-FFF2-40B4-BE49-F238E27FC236}">
                <a16:creationId xmlns:a16="http://schemas.microsoft.com/office/drawing/2014/main" id="{7739F41F-BB84-FE25-2DFB-3F9B97DF5A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0670" y="139700"/>
            <a:ext cx="406400" cy="406400"/>
          </a:xfrm>
          <a:prstGeom prst="rect">
            <a:avLst/>
          </a:prstGeom>
        </p:spPr>
      </p:pic>
      <p:pic>
        <p:nvPicPr>
          <p:cNvPr id="6" name="changed (1)">
            <a:hlinkClick r:id="" action="ppaction://media"/>
            <a:extLst>
              <a:ext uri="{FF2B5EF4-FFF2-40B4-BE49-F238E27FC236}">
                <a16:creationId xmlns:a16="http://schemas.microsoft.com/office/drawing/2014/main" id="{68387269-BB59-CAA2-B1A5-11689FCF51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4485" y="7608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3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77 -0.05393 L 0.32839 -0.0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51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9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71C69F-5F68-11C2-6519-EFAEB5BC3806}"/>
              </a:ext>
            </a:extLst>
          </p:cNvPr>
          <p:cNvSpPr txBox="1"/>
          <p:nvPr/>
        </p:nvSpPr>
        <p:spPr>
          <a:xfrm>
            <a:off x="2160104" y="212940"/>
            <a:ext cx="8918713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133350" contourW="63500" prstMaterial="dkEdge">
              <a:bevelT w="0"/>
              <a:bevelB w="57150" h="38100" prst="angle"/>
              <a:extrusionClr>
                <a:srgbClr val="FF0000"/>
              </a:extrusionClr>
              <a:contourClr>
                <a:srgbClr val="FF0000"/>
              </a:contourClr>
            </a:sp3d>
          </a:bodyPr>
          <a:lstStyle/>
          <a:p>
            <a:pPr algn="ctr"/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rgbClr val="FFFF00">
                      <a:alpha val="43000"/>
                    </a:srgbClr>
                  </a:glow>
                  <a:outerShdw blurRad="190500" dist="1092200" dir="18240000" sx="1000" sy="1000" algn="ctr" rotWithShape="0">
                    <a:srgbClr val="FF0000">
                      <a:alpha val="20000"/>
                    </a:srgbClr>
                  </a:outerShdw>
                  <a:reflection blurRad="1270000" stA="0" endPos="95000" dist="12192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rgbClr val="FFFF00">
                      <a:alpha val="43000"/>
                    </a:srgbClr>
                  </a:glow>
                  <a:outerShdw blurRad="190500" dist="1092200" dir="18240000" sx="1000" sy="1000" algn="ctr" rotWithShape="0">
                    <a:srgbClr val="FF0000">
                      <a:alpha val="20000"/>
                    </a:srgbClr>
                  </a:outerShdw>
                  <a:reflection blurRad="1270000" stA="0" endPos="95000" dist="12192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rgbClr val="FFFF00">
                      <a:alpha val="43000"/>
                    </a:srgbClr>
                  </a:glow>
                  <a:outerShdw blurRad="190500" dist="1092200" dir="18240000" sx="1000" sy="1000" algn="ctr" rotWithShape="0">
                    <a:srgbClr val="FF0000">
                      <a:alpha val="20000"/>
                    </a:srgbClr>
                  </a:outerShdw>
                  <a:reflection blurRad="1270000" stA="0" endPos="95000" dist="12192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rgbClr val="FFFF00">
                      <a:alpha val="43000"/>
                    </a:srgbClr>
                  </a:glow>
                  <a:outerShdw blurRad="190500" dist="1092200" dir="18240000" sx="1000" sy="1000" algn="ctr" rotWithShape="0">
                    <a:srgbClr val="FF0000">
                      <a:alpha val="20000"/>
                    </a:srgbClr>
                  </a:outerShdw>
                  <a:reflection blurRad="1270000" stA="0" endPos="95000" dist="12192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rgbClr val="FFFF00">
                      <a:alpha val="43000"/>
                    </a:srgbClr>
                  </a:glow>
                  <a:outerShdw blurRad="190500" dist="1092200" dir="18240000" sx="1000" sy="1000" algn="ctr" rotWithShape="0">
                    <a:srgbClr val="FF0000">
                      <a:alpha val="20000"/>
                    </a:srgbClr>
                  </a:outerShdw>
                  <a:reflection blurRad="1270000" stA="0" endPos="95000" dist="12192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228600">
                  <a:srgbClr val="FFFF00">
                    <a:alpha val="43000"/>
                  </a:srgbClr>
                </a:glow>
                <a:outerShdw blurRad="190500" dist="1092200" dir="18240000" sx="1000" sy="1000" algn="ctr" rotWithShape="0">
                  <a:srgbClr val="FF0000">
                    <a:alpha val="20000"/>
                  </a:srgbClr>
                </a:outerShdw>
                <a:reflection blurRad="1270000" stA="0" endPos="95000" dist="12192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hlinkClick r:id="rId5" action="ppaction://hlinksldjump"/>
            <a:extLst>
              <a:ext uri="{FF2B5EF4-FFF2-40B4-BE49-F238E27FC236}">
                <a16:creationId xmlns:a16="http://schemas.microsoft.com/office/drawing/2014/main" id="{EC4F236E-8750-6FA8-1658-2420FD684845}"/>
              </a:ext>
            </a:extLst>
          </p:cNvPr>
          <p:cNvSpPr/>
          <p:nvPr/>
        </p:nvSpPr>
        <p:spPr>
          <a:xfrm>
            <a:off x="4732020" y="2628900"/>
            <a:ext cx="2571750" cy="2103120"/>
          </a:xfrm>
          <a:prstGeom prst="rect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hlinkClick r:id="rId6" action="ppaction://hlinksldjump"/>
            <a:extLst>
              <a:ext uri="{FF2B5EF4-FFF2-40B4-BE49-F238E27FC236}">
                <a16:creationId xmlns:a16="http://schemas.microsoft.com/office/drawing/2014/main" id="{05BC3361-9104-E8C5-3FB1-724F60F7D3A4}"/>
              </a:ext>
            </a:extLst>
          </p:cNvPr>
          <p:cNvSpPr/>
          <p:nvPr/>
        </p:nvSpPr>
        <p:spPr>
          <a:xfrm>
            <a:off x="7303770" y="2628900"/>
            <a:ext cx="2571750" cy="2103120"/>
          </a:xfrm>
          <a:prstGeom prst="rect">
            <a:avLst/>
          </a:prstGeom>
          <a:solidFill>
            <a:srgbClr val="9751CB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A2E21E-5F1C-42E9-5774-186DBE8A9691}"/>
              </a:ext>
            </a:extLst>
          </p:cNvPr>
          <p:cNvGrpSpPr/>
          <p:nvPr/>
        </p:nvGrpSpPr>
        <p:grpSpPr>
          <a:xfrm>
            <a:off x="5057363" y="2854416"/>
            <a:ext cx="2077273" cy="1652088"/>
            <a:chOff x="7474220" y="2247900"/>
            <a:chExt cx="2594114" cy="174818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400F643-2DB2-75E3-8CC0-896795529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3934" y="3107083"/>
              <a:ext cx="914400" cy="889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5BD5544-959E-47F9-BD4A-51400D346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8800" y="3107082"/>
              <a:ext cx="914401" cy="889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EB746B-6B42-910C-A6AB-B17136AD5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4220" y="3107083"/>
              <a:ext cx="914400" cy="889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372BFE-3E35-7937-94AE-805E6EBB5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0049" y="2247900"/>
              <a:ext cx="914400" cy="889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4EF8CE5-F751-51E5-0258-D06BE04E8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8414" y="2247900"/>
              <a:ext cx="914400" cy="889000"/>
            </a:xfrm>
            <a:prstGeom prst="rect">
              <a:avLst/>
            </a:prstGeom>
          </p:spPr>
        </p:pic>
      </p:grpSp>
      <p:sp>
        <p:nvSpPr>
          <p:cNvPr id="13" name="Rectangle 12">
            <a:hlinkClick r:id="rId6" action="ppaction://hlinksldjump"/>
            <a:extLst>
              <a:ext uri="{FF2B5EF4-FFF2-40B4-BE49-F238E27FC236}">
                <a16:creationId xmlns:a16="http://schemas.microsoft.com/office/drawing/2014/main" id="{FE942FB6-3B9E-9CFA-6F41-28476B245879}"/>
              </a:ext>
            </a:extLst>
          </p:cNvPr>
          <p:cNvSpPr/>
          <p:nvPr/>
        </p:nvSpPr>
        <p:spPr>
          <a:xfrm>
            <a:off x="4753088" y="2628900"/>
            <a:ext cx="2571750" cy="2103120"/>
          </a:xfrm>
          <a:prstGeom prst="rect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3BC5941-9AA0-CCF7-3CFF-141AACA81836}"/>
              </a:ext>
            </a:extLst>
          </p:cNvPr>
          <p:cNvGrpSpPr/>
          <p:nvPr/>
        </p:nvGrpSpPr>
        <p:grpSpPr>
          <a:xfrm>
            <a:off x="7776242" y="2987702"/>
            <a:ext cx="1643619" cy="1518801"/>
            <a:chOff x="5749083" y="2247900"/>
            <a:chExt cx="1751651" cy="17780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27E058C-55E8-2F42-7784-E25AE5A17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334" y="3136900"/>
              <a:ext cx="914400" cy="889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DDE7265-3D8D-B8B8-B481-3DC9A7632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1443" y="3136900"/>
              <a:ext cx="914400" cy="889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51E07D7-B991-9508-670A-4CAB8E07A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9083" y="2247900"/>
              <a:ext cx="914400" cy="889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46ABE31-E027-ABFA-A8B6-0EF56D16B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334" y="2247900"/>
              <a:ext cx="914400" cy="889000"/>
            </a:xfrm>
            <a:prstGeom prst="rect">
              <a:avLst/>
            </a:prstGeom>
          </p:spPr>
        </p:pic>
      </p:grpSp>
      <p:sp>
        <p:nvSpPr>
          <p:cNvPr id="24" name="Rectangle 23">
            <a:hlinkClick r:id="rId8" action="ppaction://hlinksldjump"/>
            <a:extLst>
              <a:ext uri="{FF2B5EF4-FFF2-40B4-BE49-F238E27FC236}">
                <a16:creationId xmlns:a16="http://schemas.microsoft.com/office/drawing/2014/main" id="{E67A0BEA-075A-7BC6-0799-055A511487D2}"/>
              </a:ext>
            </a:extLst>
          </p:cNvPr>
          <p:cNvSpPr/>
          <p:nvPr/>
        </p:nvSpPr>
        <p:spPr>
          <a:xfrm>
            <a:off x="7303770" y="2614810"/>
            <a:ext cx="2571750" cy="2103120"/>
          </a:xfrm>
          <a:prstGeom prst="rect">
            <a:avLst/>
          </a:prstGeom>
          <a:solidFill>
            <a:srgbClr val="9751CB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Rectangle 1">
            <a:hlinkClick r:id="rId5" action="ppaction://hlinksldjump"/>
            <a:extLst>
              <a:ext uri="{FF2B5EF4-FFF2-40B4-BE49-F238E27FC236}">
                <a16:creationId xmlns:a16="http://schemas.microsoft.com/office/drawing/2014/main" id="{47F26994-6E77-B694-1770-22FEDA555703}"/>
              </a:ext>
            </a:extLst>
          </p:cNvPr>
          <p:cNvSpPr/>
          <p:nvPr/>
        </p:nvSpPr>
        <p:spPr>
          <a:xfrm>
            <a:off x="2160270" y="2628900"/>
            <a:ext cx="2571750" cy="2103120"/>
          </a:xfrm>
          <a:prstGeom prst="rect">
            <a:avLst/>
          </a:prstGeom>
          <a:solidFill>
            <a:srgbClr val="F52BD3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6A2E4A-FD72-CA10-7772-86D6009DAE87}"/>
              </a:ext>
            </a:extLst>
          </p:cNvPr>
          <p:cNvGrpSpPr/>
          <p:nvPr/>
        </p:nvGrpSpPr>
        <p:grpSpPr>
          <a:xfrm>
            <a:off x="2438399" y="3250049"/>
            <a:ext cx="2124487" cy="889000"/>
            <a:chOff x="5638800" y="2984500"/>
            <a:chExt cx="2504661" cy="889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98A261C-C03C-9E9A-6949-358C934CB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8800" y="2984500"/>
              <a:ext cx="914400" cy="889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142FD24-C6B6-93C9-696E-63FEB8210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7426" y="2984500"/>
              <a:ext cx="914400" cy="889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8F31959-71DF-3FA0-B7B1-6500E8CB1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9061" y="2984500"/>
              <a:ext cx="914400" cy="889000"/>
            </a:xfrm>
            <a:prstGeom prst="rect">
              <a:avLst/>
            </a:prstGeom>
          </p:spPr>
        </p:pic>
      </p:grpSp>
      <p:sp>
        <p:nvSpPr>
          <p:cNvPr id="12" name="Rectangle 11">
            <a:hlinkClick r:id="rId5" action="ppaction://hlinksldjump"/>
            <a:extLst>
              <a:ext uri="{FF2B5EF4-FFF2-40B4-BE49-F238E27FC236}">
                <a16:creationId xmlns:a16="http://schemas.microsoft.com/office/drawing/2014/main" id="{0A8CAD33-BA0C-5D74-5B50-AEB3706E551F}"/>
              </a:ext>
            </a:extLst>
          </p:cNvPr>
          <p:cNvSpPr/>
          <p:nvPr/>
        </p:nvSpPr>
        <p:spPr>
          <a:xfrm>
            <a:off x="2167729" y="2614810"/>
            <a:ext cx="2571750" cy="2103120"/>
          </a:xfrm>
          <a:prstGeom prst="rect">
            <a:avLst/>
          </a:prstGeom>
          <a:solidFill>
            <a:srgbClr val="F52BD3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4" name="Nhac-nen-vui-nhon-lam-video-www_nhacchuongvui_com (mp3cut.net)">
            <a:hlinkClick r:id="" action="ppaction://media"/>
            <a:extLst>
              <a:ext uri="{FF2B5EF4-FFF2-40B4-BE49-F238E27FC236}">
                <a16:creationId xmlns:a16="http://schemas.microsoft.com/office/drawing/2014/main" id="{358F79DE-4BD2-E2A2-0EFA-2E9F6B1953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42090" y="9740"/>
            <a:ext cx="406400" cy="406400"/>
          </a:xfrm>
          <a:prstGeom prst="rect">
            <a:avLst/>
          </a:prstGeom>
        </p:spPr>
      </p:pic>
      <p:sp>
        <p:nvSpPr>
          <p:cNvPr id="25" name="Action Button: Go Home 24">
            <a:hlinkClick r:id="rId10" action="ppaction://hlinksldjump"/>
            <a:extLst>
              <a:ext uri="{FF2B5EF4-FFF2-40B4-BE49-F238E27FC236}">
                <a16:creationId xmlns:a16="http://schemas.microsoft.com/office/drawing/2014/main" id="{127AD561-E380-15C3-E7D3-708A25EE7BBB}"/>
              </a:ext>
            </a:extLst>
          </p:cNvPr>
          <p:cNvSpPr/>
          <p:nvPr/>
        </p:nvSpPr>
        <p:spPr>
          <a:xfrm>
            <a:off x="11338560" y="6080760"/>
            <a:ext cx="847598" cy="767500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3629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4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34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34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4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8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/>
      <p:bldP spid="13" grpId="0" animBg="1"/>
      <p:bldP spid="24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8D3572DD-F34A-96B0-6F4A-28AE26AFCCEA}"/>
              </a:ext>
            </a:extLst>
          </p:cNvPr>
          <p:cNvGrpSpPr/>
          <p:nvPr/>
        </p:nvGrpSpPr>
        <p:grpSpPr>
          <a:xfrm>
            <a:off x="3788299" y="2114384"/>
            <a:ext cx="5173152" cy="2764403"/>
            <a:chOff x="3810000" y="2790190"/>
            <a:chExt cx="4582124" cy="276440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F6BC75A-2658-FE6D-EA3C-4CE165AE5C57}"/>
                </a:ext>
              </a:extLst>
            </p:cNvPr>
            <p:cNvGrpSpPr/>
            <p:nvPr/>
          </p:nvGrpSpPr>
          <p:grpSpPr>
            <a:xfrm>
              <a:off x="5638800" y="2790190"/>
              <a:ext cx="924524" cy="2764403"/>
              <a:chOff x="5638800" y="2790190"/>
              <a:chExt cx="924524" cy="2764403"/>
            </a:xfrm>
          </p:grpSpPr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9180CDB3-D712-1DE5-2B42-A323F0BDC3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8924" y="2790190"/>
                <a:ext cx="914400" cy="889000"/>
              </a:xfrm>
              <a:prstGeom prst="rect">
                <a:avLst/>
              </a:prstGeom>
            </p:spPr>
          </p:pic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FDECA08E-2CEF-D2E4-2DEB-011E327344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8800" y="3719443"/>
                <a:ext cx="914400" cy="889000"/>
              </a:xfrm>
              <a:prstGeom prst="rect">
                <a:avLst/>
              </a:prstGeom>
            </p:spPr>
          </p:pic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0790003E-8781-1EE5-FFBA-448788E95F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8800" y="4665593"/>
                <a:ext cx="914400" cy="889000"/>
              </a:xfrm>
              <a:prstGeom prst="rect">
                <a:avLst/>
              </a:prstGeom>
            </p:spPr>
          </p:pic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E7651EB-795F-71B9-D05A-855E1893D7A3}"/>
                </a:ext>
              </a:extLst>
            </p:cNvPr>
            <p:cNvGrpSpPr/>
            <p:nvPr/>
          </p:nvGrpSpPr>
          <p:grpSpPr>
            <a:xfrm>
              <a:off x="4724400" y="2790190"/>
              <a:ext cx="924524" cy="2764403"/>
              <a:chOff x="5638800" y="2790190"/>
              <a:chExt cx="924524" cy="2764403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525D29E9-1815-B577-E4C2-EBC92C4C8F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8924" y="2790190"/>
                <a:ext cx="914400" cy="889000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6C6EED0F-9B78-A907-E8F1-138F59BC7B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8800" y="3719443"/>
                <a:ext cx="914400" cy="889000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77388AE4-63BA-C971-37DD-8BFC3F8B7F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8800" y="4665593"/>
                <a:ext cx="914400" cy="889000"/>
              </a:xfrm>
              <a:prstGeom prst="rect">
                <a:avLst/>
              </a:prstGeom>
            </p:spPr>
          </p:pic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3A7BF05-8539-7FB2-D334-1E347D8732C1}"/>
                </a:ext>
              </a:extLst>
            </p:cNvPr>
            <p:cNvGrpSpPr/>
            <p:nvPr/>
          </p:nvGrpSpPr>
          <p:grpSpPr>
            <a:xfrm>
              <a:off x="6553200" y="2790190"/>
              <a:ext cx="924524" cy="2764403"/>
              <a:chOff x="5638800" y="2790190"/>
              <a:chExt cx="924524" cy="2764403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DEDE7467-46F7-66C4-DA7A-F13D4F05D2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8924" y="2790190"/>
                <a:ext cx="914400" cy="889000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C2440B59-BAF6-8091-E2FB-F33F85AB0E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8800" y="3719443"/>
                <a:ext cx="914400" cy="889000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5A2DAC1F-B8EB-9A20-78BE-6C055356F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8800" y="4665593"/>
                <a:ext cx="914400" cy="889000"/>
              </a:xfrm>
              <a:prstGeom prst="rect">
                <a:avLst/>
              </a:prstGeom>
            </p:spPr>
          </p:pic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5BE86AF9-C2BE-507F-2771-5EE4923193DB}"/>
                </a:ext>
              </a:extLst>
            </p:cNvPr>
            <p:cNvGrpSpPr/>
            <p:nvPr/>
          </p:nvGrpSpPr>
          <p:grpSpPr>
            <a:xfrm>
              <a:off x="3810000" y="2790190"/>
              <a:ext cx="924524" cy="2764403"/>
              <a:chOff x="5638800" y="2790190"/>
              <a:chExt cx="924524" cy="2764403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EAE73E91-1605-5B41-6110-3F0BAF6F07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8924" y="2790190"/>
                <a:ext cx="914400" cy="889000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1D9A8C7A-5799-E8FC-7065-7452E21E5B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8800" y="3719443"/>
                <a:ext cx="914400" cy="889000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B9EDEFCB-F856-D8B8-AA97-8D34305DB7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8800" y="4665593"/>
                <a:ext cx="914400" cy="889000"/>
              </a:xfrm>
              <a:prstGeom prst="rect">
                <a:avLst/>
              </a:prstGeom>
            </p:spPr>
          </p:pic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FC49F7A-F144-D6A6-4457-35E523E3A45E}"/>
                </a:ext>
              </a:extLst>
            </p:cNvPr>
            <p:cNvGrpSpPr/>
            <p:nvPr/>
          </p:nvGrpSpPr>
          <p:grpSpPr>
            <a:xfrm>
              <a:off x="7467600" y="2790190"/>
              <a:ext cx="924524" cy="2764403"/>
              <a:chOff x="5638800" y="2790190"/>
              <a:chExt cx="924524" cy="2764403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D5D92865-590E-FEC4-EE4F-734A01780E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8924" y="2790190"/>
                <a:ext cx="914400" cy="889000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29FAE8AB-F40B-5779-2C30-BF7D64EF01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8800" y="3719443"/>
                <a:ext cx="914400" cy="889000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4229A289-A559-CFDA-E0A3-60C56D1652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8800" y="4665593"/>
                <a:ext cx="914400" cy="889000"/>
              </a:xfrm>
              <a:prstGeom prst="rect">
                <a:avLst/>
              </a:prstGeom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94BAA99-37BE-97EE-2964-D08F2F0230D7}"/>
                  </a:ext>
                </a:extLst>
              </p:cNvPr>
              <p:cNvSpPr txBox="1"/>
              <p:nvPr/>
            </p:nvSpPr>
            <p:spPr>
              <a:xfrm>
                <a:off x="1769495" y="557981"/>
                <a:ext cx="8189844" cy="1052596"/>
              </a:xfrm>
              <a:prstGeom prst="rect">
                <a:avLst/>
              </a:prstGeom>
              <a:solidFill>
                <a:srgbClr val="FFF1C5"/>
              </a:solidFill>
              <a:ln>
                <a:solidFill>
                  <a:srgbClr val="00B05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 ker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i="1" ker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kern="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kern="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15 </a:t>
                </a:r>
                <a:r>
                  <a:rPr lang="en-US" sz="3600" kern="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bông</a:t>
                </a:r>
                <a:r>
                  <a:rPr lang="en-US" sz="3600" kern="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3600" kern="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600" b="1" kern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r>
                  <a:rPr lang="en-US" sz="3600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bông</a:t>
                </a:r>
                <a:r>
                  <a:rPr lang="en-US" sz="3600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3600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94BAA99-37BE-97EE-2964-D08F2F023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9495" y="557981"/>
                <a:ext cx="8189844" cy="1052596"/>
              </a:xfrm>
              <a:prstGeom prst="rect">
                <a:avLst/>
              </a:prstGeom>
              <a:blipFill>
                <a:blip r:embed="rId8"/>
                <a:stretch>
                  <a:fillRect b="-3448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TextBox 73">
            <a:extLst>
              <a:ext uri="{FF2B5EF4-FFF2-40B4-BE49-F238E27FC236}">
                <a16:creationId xmlns:a16="http://schemas.microsoft.com/office/drawing/2014/main" id="{08E4EBF7-8CCF-FFFA-EDB3-8D385A8A1C70}"/>
              </a:ext>
            </a:extLst>
          </p:cNvPr>
          <p:cNvSpPr txBox="1"/>
          <p:nvPr/>
        </p:nvSpPr>
        <p:spPr>
          <a:xfrm>
            <a:off x="6742041" y="664288"/>
            <a:ext cx="400881" cy="6463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>
                  <a:solidFill>
                    <a:srgbClr val="F52BD3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Action Button: Go Home 1">
            <a:hlinkClick r:id="rId9" action="ppaction://hlinksldjump"/>
            <a:extLst>
              <a:ext uri="{FF2B5EF4-FFF2-40B4-BE49-F238E27FC236}">
                <a16:creationId xmlns:a16="http://schemas.microsoft.com/office/drawing/2014/main" id="{6A14E040-C030-315D-FD9C-AB51523AE4A0}"/>
              </a:ext>
            </a:extLst>
          </p:cNvPr>
          <p:cNvSpPr/>
          <p:nvPr/>
        </p:nvSpPr>
        <p:spPr>
          <a:xfrm>
            <a:off x="11338560" y="6195060"/>
            <a:ext cx="853440" cy="662940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DDE0EB-62FB-26DD-C5E7-FAE6985498C9}"/>
              </a:ext>
            </a:extLst>
          </p:cNvPr>
          <p:cNvSpPr/>
          <p:nvPr/>
        </p:nvSpPr>
        <p:spPr>
          <a:xfrm>
            <a:off x="3589518" y="1900746"/>
            <a:ext cx="1369612" cy="3187147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5D1EE8D-F362-C131-7161-71DB3125BDD2}"/>
              </a:ext>
            </a:extLst>
          </p:cNvPr>
          <p:cNvSpPr/>
          <p:nvPr/>
        </p:nvSpPr>
        <p:spPr>
          <a:xfrm>
            <a:off x="3742083" y="1748789"/>
            <a:ext cx="1202413" cy="3696253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A7752B-2421-B68E-CC90-88DD2A536ED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4" y="4720590"/>
            <a:ext cx="1636902" cy="2128574"/>
          </a:xfrm>
          <a:prstGeom prst="rect">
            <a:avLst/>
          </a:prstGeom>
        </p:spPr>
      </p:pic>
      <p:pic>
        <p:nvPicPr>
          <p:cNvPr id="3" name="changed (2)">
            <a:hlinkClick r:id="" action="ppaction://media"/>
            <a:extLst>
              <a:ext uri="{FF2B5EF4-FFF2-40B4-BE49-F238E27FC236}">
                <a16:creationId xmlns:a16="http://schemas.microsoft.com/office/drawing/2014/main" id="{F0958574-DCCC-2F0D-FD18-B3D49A67AA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5772" y="231739"/>
            <a:ext cx="406400" cy="406400"/>
          </a:xfrm>
          <a:prstGeom prst="rect">
            <a:avLst/>
          </a:prstGeom>
        </p:spPr>
      </p:pic>
      <p:pic>
        <p:nvPicPr>
          <p:cNvPr id="4" name="changed (7)">
            <a:hlinkClick r:id="" action="ppaction://media"/>
            <a:extLst>
              <a:ext uri="{FF2B5EF4-FFF2-40B4-BE49-F238E27FC236}">
                <a16:creationId xmlns:a16="http://schemas.microsoft.com/office/drawing/2014/main" id="{83ACB2C3-1531-D9CD-4F7E-5098962263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218" y="2317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0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E358FE-0003-DA31-51A7-CAFDEC91778B}"/>
              </a:ext>
            </a:extLst>
          </p:cNvPr>
          <p:cNvGrpSpPr/>
          <p:nvPr/>
        </p:nvGrpSpPr>
        <p:grpSpPr>
          <a:xfrm>
            <a:off x="2972463" y="2591980"/>
            <a:ext cx="6268278" cy="3373545"/>
            <a:chOff x="3810000" y="1232432"/>
            <a:chExt cx="4572000" cy="411296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401CFA9-0B2D-85FF-F006-6A12B16C2F2C}"/>
                </a:ext>
              </a:extLst>
            </p:cNvPr>
            <p:cNvGrpSpPr/>
            <p:nvPr/>
          </p:nvGrpSpPr>
          <p:grpSpPr>
            <a:xfrm>
              <a:off x="3810000" y="1232432"/>
              <a:ext cx="4572000" cy="2998091"/>
              <a:chOff x="3810000" y="2637162"/>
              <a:chExt cx="4572000" cy="299809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00EB2FE-F944-E5DC-4F52-B23DA7588204}"/>
                  </a:ext>
                </a:extLst>
              </p:cNvPr>
              <p:cNvGrpSpPr/>
              <p:nvPr/>
            </p:nvGrpSpPr>
            <p:grpSpPr>
              <a:xfrm>
                <a:off x="5638800" y="2637165"/>
                <a:ext cx="928534" cy="2998080"/>
                <a:chOff x="5638800" y="2637165"/>
                <a:chExt cx="928534" cy="2998080"/>
              </a:xfrm>
            </p:grpSpPr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51DFE80C-28A3-E36A-BC70-DF3702948C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38800" y="3719443"/>
                  <a:ext cx="914400" cy="889000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D676DA75-CA1E-8D49-E432-68097320B9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38800" y="4746245"/>
                  <a:ext cx="914400" cy="889000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8D5B25D6-1E16-72F9-A03D-B626CA76C7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52934" y="2637165"/>
                  <a:ext cx="914400" cy="888996"/>
                </a:xfrm>
                <a:prstGeom prst="rect">
                  <a:avLst/>
                </a:prstGeom>
              </p:spPr>
            </p:pic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C76E62C-DD4C-C92B-F92D-C41F62389D82}"/>
                  </a:ext>
                </a:extLst>
              </p:cNvPr>
              <p:cNvGrpSpPr/>
              <p:nvPr/>
            </p:nvGrpSpPr>
            <p:grpSpPr>
              <a:xfrm>
                <a:off x="4724400" y="2637164"/>
                <a:ext cx="928534" cy="2998085"/>
                <a:chOff x="5638800" y="2637164"/>
                <a:chExt cx="928534" cy="2998085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F0FC7D5A-601F-3F0A-6855-2A7744528F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38800" y="3719443"/>
                  <a:ext cx="914400" cy="889000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85B0F0EE-B367-CDAB-699D-3EEE303F6E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38800" y="4746249"/>
                  <a:ext cx="914400" cy="889000"/>
                </a:xfrm>
                <a:prstGeom prst="rect">
                  <a:avLst/>
                </a:prstGeom>
              </p:spPr>
            </p:pic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20A6F381-BBBB-9F67-2D69-4174DAEA21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52934" y="2637164"/>
                  <a:ext cx="914400" cy="888996"/>
                </a:xfrm>
                <a:prstGeom prst="rect">
                  <a:avLst/>
                </a:prstGeom>
              </p:spPr>
            </p:pic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0E53847-6BDB-C40F-044A-8ABA346C3F1A}"/>
                  </a:ext>
                </a:extLst>
              </p:cNvPr>
              <p:cNvGrpSpPr/>
              <p:nvPr/>
            </p:nvGrpSpPr>
            <p:grpSpPr>
              <a:xfrm>
                <a:off x="6553200" y="2637165"/>
                <a:ext cx="928534" cy="2998088"/>
                <a:chOff x="5638800" y="2637165"/>
                <a:chExt cx="928534" cy="2998088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D4204E91-C545-02FB-1CB0-9397A82354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38800" y="3719443"/>
                  <a:ext cx="914400" cy="889000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8EB8FBB9-1F4A-0172-F10D-EB51A145DD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38800" y="4746253"/>
                  <a:ext cx="914400" cy="889000"/>
                </a:xfrm>
                <a:prstGeom prst="rect">
                  <a:avLst/>
                </a:prstGeom>
              </p:spPr>
            </p:pic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E820D445-3EFC-D0B7-A005-4EB8EA123E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52934" y="2637165"/>
                  <a:ext cx="914400" cy="888997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0357690-DF4C-0A0E-7645-6207A1B638F7}"/>
                  </a:ext>
                </a:extLst>
              </p:cNvPr>
              <p:cNvGrpSpPr/>
              <p:nvPr/>
            </p:nvGrpSpPr>
            <p:grpSpPr>
              <a:xfrm>
                <a:off x="3810000" y="2637162"/>
                <a:ext cx="928534" cy="2998088"/>
                <a:chOff x="5638800" y="2637162"/>
                <a:chExt cx="928534" cy="2998088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BCAB1E85-3147-25B2-F7D0-81D4733EFB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38800" y="3719443"/>
                  <a:ext cx="914400" cy="889000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F2F08705-A714-FF9A-6092-D9A75F94E0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38800" y="4746249"/>
                  <a:ext cx="914400" cy="889001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1F9168ED-8E65-5F8A-013D-5BBF5D2D19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52934" y="2637162"/>
                  <a:ext cx="914400" cy="888997"/>
                </a:xfrm>
                <a:prstGeom prst="rect">
                  <a:avLst/>
                </a:prstGeom>
              </p:spPr>
            </p:pic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30A27A9-1C7B-7B7E-A735-9CAE6E5E3E5A}"/>
                  </a:ext>
                </a:extLst>
              </p:cNvPr>
              <p:cNvGrpSpPr/>
              <p:nvPr/>
            </p:nvGrpSpPr>
            <p:grpSpPr>
              <a:xfrm>
                <a:off x="7417578" y="2650061"/>
                <a:ext cx="964422" cy="2985186"/>
                <a:chOff x="5588778" y="2650061"/>
                <a:chExt cx="964422" cy="2985186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17B4FBC4-EA96-A53F-EDA9-5E3656EB9F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8778" y="2650061"/>
                  <a:ext cx="914400" cy="888998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681F0EFD-8BBD-AAC0-A62C-C10FE63E41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38800" y="3719443"/>
                  <a:ext cx="914400" cy="889000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6E07649B-2018-7CE2-F5FC-3644E64B2B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38800" y="4746246"/>
                  <a:ext cx="914400" cy="889001"/>
                </a:xfrm>
                <a:prstGeom prst="rect">
                  <a:avLst/>
                </a:prstGeom>
              </p:spPr>
            </p:pic>
          </p:grp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296D00-A39E-D249-054F-BA50BF1B6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4456396"/>
              <a:ext cx="914400" cy="88899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8E0BAD5-EE03-EB8B-A4BC-1DEBB32DC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4456395"/>
              <a:ext cx="914400" cy="88899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DE94D2B-0978-EE99-962C-6F6C18C19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8800" y="4456395"/>
              <a:ext cx="914400" cy="88899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3E45866-D86A-2E2B-5238-C10FE4AA8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200" y="4456395"/>
              <a:ext cx="914400" cy="88899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2BDD8B-FDE5-4DFE-8A80-1B8C6AFA8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7600" y="4448112"/>
              <a:ext cx="914400" cy="88899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A6727F3-1D05-753A-1DD1-DA9D7A59C442}"/>
                  </a:ext>
                </a:extLst>
              </p:cNvPr>
              <p:cNvSpPr txBox="1"/>
              <p:nvPr/>
            </p:nvSpPr>
            <p:spPr>
              <a:xfrm>
                <a:off x="1916099" y="819064"/>
                <a:ext cx="8070574" cy="1048429"/>
              </a:xfrm>
              <a:prstGeom prst="rect">
                <a:avLst/>
              </a:prstGeom>
              <a:solidFill>
                <a:srgbClr val="FFF1C5"/>
              </a:solidFill>
              <a:ln>
                <a:solidFill>
                  <a:srgbClr val="00B05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 ker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kern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kern="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kern="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20</a:t>
                </a:r>
                <a:r>
                  <a:rPr lang="en-US" sz="3600" kern="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bông</a:t>
                </a:r>
                <a:r>
                  <a:rPr lang="en-US" sz="3600" kern="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3600" kern="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600" b="1" kern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r>
                  <a:rPr lang="en-US" sz="3600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bông</a:t>
                </a:r>
                <a:r>
                  <a:rPr lang="en-US" sz="3600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3600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A6727F3-1D05-753A-1DD1-DA9D7A59C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6099" y="819064"/>
                <a:ext cx="8070574" cy="1048429"/>
              </a:xfrm>
              <a:prstGeom prst="rect">
                <a:avLst/>
              </a:prstGeom>
              <a:blipFill>
                <a:blip r:embed="rId8"/>
                <a:stretch>
                  <a:fillRect b="-3448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E87AFC1-40C7-F0A2-CB76-A1126FF44DC7}"/>
              </a:ext>
            </a:extLst>
          </p:cNvPr>
          <p:cNvSpPr txBox="1"/>
          <p:nvPr/>
        </p:nvSpPr>
        <p:spPr>
          <a:xfrm>
            <a:off x="6809958" y="934961"/>
            <a:ext cx="436661" cy="6463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>
                  <a:solidFill>
                    <a:srgbClr val="F52BD3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2" name="Action Button: Go Home 31">
            <a:hlinkClick r:id="rId9" action="ppaction://hlinksldjump"/>
            <a:extLst>
              <a:ext uri="{FF2B5EF4-FFF2-40B4-BE49-F238E27FC236}">
                <a16:creationId xmlns:a16="http://schemas.microsoft.com/office/drawing/2014/main" id="{5FB038A6-24AD-4DB8-C9A9-8ABF7C441AB8}"/>
              </a:ext>
            </a:extLst>
          </p:cNvPr>
          <p:cNvSpPr/>
          <p:nvPr/>
        </p:nvSpPr>
        <p:spPr>
          <a:xfrm rot="10800000" flipV="1">
            <a:off x="11338560" y="6195060"/>
            <a:ext cx="853440" cy="662940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0813FD2-06D0-1B74-FC05-E60626EE242D}"/>
              </a:ext>
            </a:extLst>
          </p:cNvPr>
          <p:cNvSpPr/>
          <p:nvPr/>
        </p:nvSpPr>
        <p:spPr>
          <a:xfrm rot="16200000">
            <a:off x="5494793" y="-400728"/>
            <a:ext cx="1202413" cy="6544836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9DB4C3C-B04C-D7D5-2723-DE70F137DD4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4" y="4720590"/>
            <a:ext cx="1636902" cy="2128574"/>
          </a:xfrm>
          <a:prstGeom prst="rect">
            <a:avLst/>
          </a:prstGeom>
        </p:spPr>
      </p:pic>
      <p:pic>
        <p:nvPicPr>
          <p:cNvPr id="16" name="changed (3)">
            <a:hlinkClick r:id="" action="ppaction://media"/>
            <a:extLst>
              <a:ext uri="{FF2B5EF4-FFF2-40B4-BE49-F238E27FC236}">
                <a16:creationId xmlns:a16="http://schemas.microsoft.com/office/drawing/2014/main" id="{8F2760C6-1678-EF80-A7A0-E4B70E4E1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0660" y="231140"/>
            <a:ext cx="406400" cy="406400"/>
          </a:xfrm>
          <a:prstGeom prst="rect">
            <a:avLst/>
          </a:prstGeom>
        </p:spPr>
      </p:pic>
      <p:pic>
        <p:nvPicPr>
          <p:cNvPr id="19" name="changed (8)">
            <a:hlinkClick r:id="" action="ppaction://media"/>
            <a:extLst>
              <a:ext uri="{FF2B5EF4-FFF2-40B4-BE49-F238E27FC236}">
                <a16:creationId xmlns:a16="http://schemas.microsoft.com/office/drawing/2014/main" id="{B217579A-B914-8440-2988-9DC5E073E6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58880" y="2311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9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04DF3AB-715F-8262-2C28-7CA53F881799}"/>
              </a:ext>
            </a:extLst>
          </p:cNvPr>
          <p:cNvGrpSpPr/>
          <p:nvPr/>
        </p:nvGrpSpPr>
        <p:grpSpPr>
          <a:xfrm>
            <a:off x="3173648" y="2270593"/>
            <a:ext cx="5936141" cy="2841845"/>
            <a:chOff x="3810000" y="2742122"/>
            <a:chExt cx="3673487" cy="284184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B800397-6754-4CFA-2520-D17401B6DA80}"/>
                </a:ext>
              </a:extLst>
            </p:cNvPr>
            <p:cNvGrpSpPr/>
            <p:nvPr/>
          </p:nvGrpSpPr>
          <p:grpSpPr>
            <a:xfrm>
              <a:off x="5638800" y="2750057"/>
              <a:ext cx="931926" cy="2833910"/>
              <a:chOff x="5638800" y="2750057"/>
              <a:chExt cx="931926" cy="2833910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E84950C1-6336-6904-9235-FA96490E38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6744" y="2750057"/>
                <a:ext cx="914400" cy="889000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ACECDF8-2CED-2AE7-D6DA-B113899EE3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8800" y="3719443"/>
                <a:ext cx="914400" cy="88900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BE2F45F-E8BC-0662-52DF-59E5DE6589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326" y="4694967"/>
                <a:ext cx="914400" cy="889000"/>
              </a:xfrm>
              <a:prstGeom prst="rect">
                <a:avLst/>
              </a:prstGeom>
            </p:spPr>
          </p:pic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BD64FC4-1E56-0AF0-6AD0-FA2F12E47507}"/>
                </a:ext>
              </a:extLst>
            </p:cNvPr>
            <p:cNvGrpSpPr/>
            <p:nvPr/>
          </p:nvGrpSpPr>
          <p:grpSpPr>
            <a:xfrm>
              <a:off x="4708152" y="2742122"/>
              <a:ext cx="930648" cy="2841845"/>
              <a:chOff x="5622552" y="2742122"/>
              <a:chExt cx="930648" cy="2841845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5D5C0901-5BE8-973F-7117-71BA9E09DE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22552" y="2742122"/>
                <a:ext cx="914400" cy="88900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21743E1-488C-EABF-772B-6967455864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8800" y="3719443"/>
                <a:ext cx="914400" cy="88900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A3C354F-C37A-39E0-C29E-EF07595867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8800" y="4694967"/>
                <a:ext cx="914400" cy="889000"/>
              </a:xfrm>
              <a:prstGeom prst="rect">
                <a:avLst/>
              </a:prstGeom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483F40A-F1B0-45B7-FED5-606E1E9B0263}"/>
                </a:ext>
              </a:extLst>
            </p:cNvPr>
            <p:cNvGrpSpPr/>
            <p:nvPr/>
          </p:nvGrpSpPr>
          <p:grpSpPr>
            <a:xfrm>
              <a:off x="6553200" y="2750057"/>
              <a:ext cx="930287" cy="2833910"/>
              <a:chOff x="5638800" y="2750057"/>
              <a:chExt cx="930287" cy="283391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CDB88E8-8F75-FD3B-CD96-054009DE40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4687" y="2750057"/>
                <a:ext cx="914400" cy="8890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59D0BAE-A47E-C71B-1698-A2F19548B8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8800" y="3719443"/>
                <a:ext cx="914400" cy="88900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93692E36-356A-8CB2-D805-0455C035DB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4687" y="4694967"/>
                <a:ext cx="914400" cy="88900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53D273F-1926-6B8F-914F-0FCD68123C0B}"/>
                </a:ext>
              </a:extLst>
            </p:cNvPr>
            <p:cNvGrpSpPr/>
            <p:nvPr/>
          </p:nvGrpSpPr>
          <p:grpSpPr>
            <a:xfrm>
              <a:off x="3810000" y="2743919"/>
              <a:ext cx="914400" cy="2840048"/>
              <a:chOff x="5638800" y="2743919"/>
              <a:chExt cx="914400" cy="284004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7B3948A-BC15-0CA9-643D-16555C0F2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8800" y="2743919"/>
                <a:ext cx="914400" cy="88900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42699C4-328C-BC7B-6318-67551B3016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8800" y="3719443"/>
                <a:ext cx="914400" cy="8890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3300CF8-783C-2875-8A2F-AF8328887B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8800" y="4694967"/>
                <a:ext cx="914400" cy="889000"/>
              </a:xfrm>
              <a:prstGeom prst="rect">
                <a:avLst/>
              </a:prstGeom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3FB9094-4210-0279-EE6B-12B9B3670B38}"/>
                  </a:ext>
                </a:extLst>
              </p:cNvPr>
              <p:cNvSpPr txBox="1"/>
              <p:nvPr/>
            </p:nvSpPr>
            <p:spPr>
              <a:xfrm>
                <a:off x="1899699" y="436215"/>
                <a:ext cx="8189844" cy="1051826"/>
              </a:xfrm>
              <a:prstGeom prst="rect">
                <a:avLst/>
              </a:prstGeom>
              <a:solidFill>
                <a:srgbClr val="FFF1C5"/>
              </a:solidFill>
              <a:ln>
                <a:solidFill>
                  <a:srgbClr val="00B05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 ker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kern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kern="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kern="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12 </a:t>
                </a:r>
                <a:r>
                  <a:rPr lang="en-US" sz="3600" kern="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bông</a:t>
                </a:r>
                <a:r>
                  <a:rPr lang="en-US" sz="3600" kern="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3600" kern="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600" b="1" kern="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3600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bông</a:t>
                </a:r>
                <a:r>
                  <a:rPr lang="en-US" sz="3600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3600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3FB9094-4210-0279-EE6B-12B9B3670B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9699" y="436215"/>
                <a:ext cx="8189844" cy="1051826"/>
              </a:xfrm>
              <a:prstGeom prst="rect">
                <a:avLst/>
              </a:prstGeom>
              <a:blipFill>
                <a:blip r:embed="rId8"/>
                <a:stretch>
                  <a:fillRect b="-3448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49721E58-665C-523C-9595-FA24CA49AA74}"/>
              </a:ext>
            </a:extLst>
          </p:cNvPr>
          <p:cNvSpPr txBox="1"/>
          <p:nvPr/>
        </p:nvSpPr>
        <p:spPr>
          <a:xfrm>
            <a:off x="6821722" y="578749"/>
            <a:ext cx="470618" cy="646331"/>
          </a:xfrm>
          <a:prstGeom prst="rect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>
                  <a:solidFill>
                    <a:srgbClr val="F52BD3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Action Button: Go Home 18">
            <a:hlinkClick r:id="rId9" action="ppaction://hlinksldjump"/>
            <a:extLst>
              <a:ext uri="{FF2B5EF4-FFF2-40B4-BE49-F238E27FC236}">
                <a16:creationId xmlns:a16="http://schemas.microsoft.com/office/drawing/2014/main" id="{AC8D9F5E-8936-768E-F624-3CBAE5E4B9E3}"/>
              </a:ext>
            </a:extLst>
          </p:cNvPr>
          <p:cNvSpPr/>
          <p:nvPr/>
        </p:nvSpPr>
        <p:spPr>
          <a:xfrm>
            <a:off x="11294827" y="6195226"/>
            <a:ext cx="897173" cy="662774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4BAB879-7DC0-6A62-5BD1-F5F83B031572}"/>
              </a:ext>
            </a:extLst>
          </p:cNvPr>
          <p:cNvSpPr/>
          <p:nvPr/>
        </p:nvSpPr>
        <p:spPr>
          <a:xfrm rot="16200000">
            <a:off x="5563001" y="-625711"/>
            <a:ext cx="1202413" cy="6544836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49DA842-7D44-1E6A-E9AF-94D3E1940C2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4" y="4720590"/>
            <a:ext cx="1636902" cy="2128574"/>
          </a:xfrm>
          <a:prstGeom prst="rect">
            <a:avLst/>
          </a:prstGeom>
        </p:spPr>
      </p:pic>
      <p:pic>
        <p:nvPicPr>
          <p:cNvPr id="22" name="changed (4)">
            <a:hlinkClick r:id="" action="ppaction://media"/>
            <a:extLst>
              <a:ext uri="{FF2B5EF4-FFF2-40B4-BE49-F238E27FC236}">
                <a16:creationId xmlns:a16="http://schemas.microsoft.com/office/drawing/2014/main" id="{B5DA8A7F-FFB0-65D3-8D3F-128AA03A08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0670" y="172349"/>
            <a:ext cx="406400" cy="406400"/>
          </a:xfrm>
          <a:prstGeom prst="rect">
            <a:avLst/>
          </a:prstGeom>
        </p:spPr>
      </p:pic>
      <p:pic>
        <p:nvPicPr>
          <p:cNvPr id="23" name="changed (7)">
            <a:hlinkClick r:id="" action="ppaction://media"/>
            <a:extLst>
              <a:ext uri="{FF2B5EF4-FFF2-40B4-BE49-F238E27FC236}">
                <a16:creationId xmlns:a16="http://schemas.microsoft.com/office/drawing/2014/main" id="{6C3AFDB6-306D-3BB6-5C4B-FFDF52BD20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04930" y="2409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4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4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E04B1B-F7D1-EEC7-028F-F70F167A9C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680" y="3233530"/>
            <a:ext cx="2462181" cy="31540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peech Bubble: Rectangle 3">
                <a:extLst>
                  <a:ext uri="{FF2B5EF4-FFF2-40B4-BE49-F238E27FC236}">
                    <a16:creationId xmlns:a16="http://schemas.microsoft.com/office/drawing/2014/main" id="{AEAFEF77-F828-8039-FC62-F891452F7873}"/>
                  </a:ext>
                </a:extLst>
              </p:cNvPr>
              <p:cNvSpPr/>
              <p:nvPr/>
            </p:nvSpPr>
            <p:spPr>
              <a:xfrm>
                <a:off x="3383280" y="279400"/>
                <a:ext cx="7909560" cy="2075180"/>
              </a:xfrm>
              <a:prstGeom prst="wedgeRectCallout">
                <a:avLst>
                  <a:gd name="adj1" fmla="val -49358"/>
                  <a:gd name="adj2" fmla="val 88864"/>
                </a:avLst>
              </a:prstGeom>
              <a:solidFill>
                <a:srgbClr val="FFF2C9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algn="just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kern="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Cảm </a:t>
                </a:r>
                <a:r>
                  <a:rPr lang="en-US" sz="2800" kern="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ơn</a:t>
                </a:r>
                <a:r>
                  <a:rPr lang="en-US" sz="2800" kern="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kern="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800" kern="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kern="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2800" kern="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giúp</a:t>
                </a:r>
                <a:r>
                  <a:rPr lang="en-US" sz="2800" kern="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tớ</a:t>
                </a:r>
                <a:r>
                  <a:rPr lang="en-US" sz="2800" kern="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12 </a:t>
                </a:r>
                <a:r>
                  <a:rPr lang="en-US" sz="2800" kern="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bông</a:t>
                </a:r>
                <a:r>
                  <a:rPr lang="en-US" sz="2800" kern="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hoa</a:t>
                </a:r>
                <a:r>
                  <a:rPr lang="en-US" sz="2800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kern="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Sắp</a:t>
                </a:r>
                <a:r>
                  <a:rPr lang="en-US" sz="2800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sinh</a:t>
                </a:r>
                <a:r>
                  <a:rPr lang="en-US" sz="2800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800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My,</a:t>
                </a:r>
                <a:r>
                  <a:rPr lang="en-US" sz="2800" kern="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tớ</a:t>
                </a:r>
                <a:r>
                  <a:rPr lang="en-US" sz="2800" kern="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muốn</a:t>
                </a:r>
                <a:r>
                  <a:rPr lang="en-US" sz="2800" kern="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tặng</a:t>
                </a:r>
                <a:r>
                  <a:rPr lang="en-US" sz="2800" kern="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ker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1" ker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800" i="1" ker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kern="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kern="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bông</a:t>
                </a:r>
                <a:r>
                  <a:rPr lang="en-US" sz="2800" kern="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hoa</a:t>
                </a:r>
                <a:r>
                  <a:rPr lang="en-US" sz="2800" kern="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kern="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 </a:t>
                </a:r>
                <a:r>
                  <a:rPr lang="en-US" sz="2800" kern="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800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  <a:r>
                  <a:rPr lang="en-US" sz="2800" kern="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tớ</a:t>
                </a:r>
                <a:r>
                  <a:rPr lang="en-US" sz="2800" kern="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sẽ</a:t>
                </a:r>
                <a:r>
                  <a:rPr lang="en-US" sz="2800" kern="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tặng</a:t>
                </a:r>
                <a:r>
                  <a:rPr lang="en-US" sz="2800" kern="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My bao </a:t>
                </a:r>
                <a:r>
                  <a:rPr lang="en-US" sz="2800" kern="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2800" kern="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bông</a:t>
                </a:r>
                <a:r>
                  <a:rPr lang="en-US" sz="2800" kern="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hoa</a:t>
                </a:r>
                <a:r>
                  <a:rPr lang="en-US" sz="2800" kern="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endParaRPr lang="en-US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Speech Bubble: Rectangle 3">
                <a:extLst>
                  <a:ext uri="{FF2B5EF4-FFF2-40B4-BE49-F238E27FC236}">
                    <a16:creationId xmlns:a16="http://schemas.microsoft.com/office/drawing/2014/main" id="{AEAFEF77-F828-8039-FC62-F891452F78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280" y="279400"/>
                <a:ext cx="7909560" cy="2075180"/>
              </a:xfrm>
              <a:prstGeom prst="wedgeRectCallout">
                <a:avLst>
                  <a:gd name="adj1" fmla="val -49358"/>
                  <a:gd name="adj2" fmla="val 88864"/>
                </a:avLst>
              </a:prstGeom>
              <a:blipFill>
                <a:blip r:embed="rId5"/>
                <a:stretch>
                  <a:fillRect l="-1071" r="-1224"/>
                </a:stretch>
              </a:blipFill>
              <a:ln w="28575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0634E9-439C-3DE8-82C6-344F6C6B7429}"/>
              </a:ext>
            </a:extLst>
          </p:cNvPr>
          <p:cNvCxnSpPr>
            <a:cxnSpLocks/>
          </p:cNvCxnSpPr>
          <p:nvPr/>
        </p:nvCxnSpPr>
        <p:spPr>
          <a:xfrm>
            <a:off x="8035290" y="914400"/>
            <a:ext cx="19431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7B580C-DB75-5D62-5B8A-AA0225BE0E9E}"/>
              </a:ext>
            </a:extLst>
          </p:cNvPr>
          <p:cNvCxnSpPr>
            <a:cxnSpLocks/>
          </p:cNvCxnSpPr>
          <p:nvPr/>
        </p:nvCxnSpPr>
        <p:spPr>
          <a:xfrm>
            <a:off x="8633460" y="1741170"/>
            <a:ext cx="24765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changed (5)">
            <a:hlinkClick r:id="" action="ppaction://media"/>
            <a:extLst>
              <a:ext uri="{FF2B5EF4-FFF2-40B4-BE49-F238E27FC236}">
                <a16:creationId xmlns:a16="http://schemas.microsoft.com/office/drawing/2014/main" id="{CFA13A52-1132-E6B2-D98F-DD5C2F6A6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7810" y="245110"/>
            <a:ext cx="406400" cy="406400"/>
          </a:xfrm>
          <a:prstGeom prst="rect">
            <a:avLst/>
          </a:prstGeom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id="{6B458F80-D993-F374-50A6-709D19EAA1F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336155" y="1573530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64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821;p20">
            <a:extLst>
              <a:ext uri="{FF2B5EF4-FFF2-40B4-BE49-F238E27FC236}">
                <a16:creationId xmlns:a16="http://schemas.microsoft.com/office/drawing/2014/main" id="{77E0826D-F554-A9EE-7F6A-AADE05ABE041}"/>
              </a:ext>
            </a:extLst>
          </p:cNvPr>
          <p:cNvSpPr/>
          <p:nvPr/>
        </p:nvSpPr>
        <p:spPr>
          <a:xfrm>
            <a:off x="1583314" y="502290"/>
            <a:ext cx="2020274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822;p20">
            <a:extLst>
              <a:ext uri="{FF2B5EF4-FFF2-40B4-BE49-F238E27FC236}">
                <a16:creationId xmlns:a16="http://schemas.microsoft.com/office/drawing/2014/main" id="{B2A6C825-4647-E4B9-1210-A68BD4CF7B4F}"/>
              </a:ext>
            </a:extLst>
          </p:cNvPr>
          <p:cNvSpPr/>
          <p:nvPr/>
        </p:nvSpPr>
        <p:spPr>
          <a:xfrm>
            <a:off x="1032923" y="1686753"/>
            <a:ext cx="3068348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823;p20">
            <a:extLst>
              <a:ext uri="{FF2B5EF4-FFF2-40B4-BE49-F238E27FC236}">
                <a16:creationId xmlns:a16="http://schemas.microsoft.com/office/drawing/2014/main" id="{1AC82ED6-C009-0DD2-1F81-5F07C593E0FE}"/>
              </a:ext>
            </a:extLst>
          </p:cNvPr>
          <p:cNvSpPr/>
          <p:nvPr/>
        </p:nvSpPr>
        <p:spPr>
          <a:xfrm>
            <a:off x="1251848" y="1986137"/>
            <a:ext cx="265131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824;p20">
            <a:extLst>
              <a:ext uri="{FF2B5EF4-FFF2-40B4-BE49-F238E27FC236}">
                <a16:creationId xmlns:a16="http://schemas.microsoft.com/office/drawing/2014/main" id="{DC1DD07C-7D69-BA29-F21B-B0ACAF27EF29}"/>
              </a:ext>
            </a:extLst>
          </p:cNvPr>
          <p:cNvSpPr/>
          <p:nvPr/>
        </p:nvSpPr>
        <p:spPr>
          <a:xfrm>
            <a:off x="1673661" y="1392118"/>
            <a:ext cx="1695365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825;p20">
            <a:extLst>
              <a:ext uri="{FF2B5EF4-FFF2-40B4-BE49-F238E27FC236}">
                <a16:creationId xmlns:a16="http://schemas.microsoft.com/office/drawing/2014/main" id="{B9001670-C816-6929-3C5C-CDF61B0ECEBA}"/>
              </a:ext>
            </a:extLst>
          </p:cNvPr>
          <p:cNvSpPr/>
          <p:nvPr/>
        </p:nvSpPr>
        <p:spPr>
          <a:xfrm rot="10800000" flipH="1">
            <a:off x="3330028" y="4106915"/>
            <a:ext cx="1717564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826;p20">
            <a:extLst>
              <a:ext uri="{FF2B5EF4-FFF2-40B4-BE49-F238E27FC236}">
                <a16:creationId xmlns:a16="http://schemas.microsoft.com/office/drawing/2014/main" id="{2D402E09-6DE2-0B9C-BC6C-992C6E86397F}"/>
              </a:ext>
            </a:extLst>
          </p:cNvPr>
          <p:cNvSpPr/>
          <p:nvPr/>
        </p:nvSpPr>
        <p:spPr>
          <a:xfrm rot="10800000" flipH="1">
            <a:off x="2813420" y="4400841"/>
            <a:ext cx="265131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827;p20">
            <a:extLst>
              <a:ext uri="{FF2B5EF4-FFF2-40B4-BE49-F238E27FC236}">
                <a16:creationId xmlns:a16="http://schemas.microsoft.com/office/drawing/2014/main" id="{3E65FFE5-B8C1-F37B-9255-62D0874D65E9}"/>
              </a:ext>
            </a:extLst>
          </p:cNvPr>
          <p:cNvSpPr/>
          <p:nvPr/>
        </p:nvSpPr>
        <p:spPr>
          <a:xfrm rot="10800000" flipH="1">
            <a:off x="2922882" y="4655014"/>
            <a:ext cx="2411297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828;p20">
            <a:extLst>
              <a:ext uri="{FF2B5EF4-FFF2-40B4-BE49-F238E27FC236}">
                <a16:creationId xmlns:a16="http://schemas.microsoft.com/office/drawing/2014/main" id="{C032ED7F-3924-2F0A-30A8-714624BB6F0C}"/>
              </a:ext>
            </a:extLst>
          </p:cNvPr>
          <p:cNvSpPr/>
          <p:nvPr/>
        </p:nvSpPr>
        <p:spPr>
          <a:xfrm rot="10800000" flipH="1">
            <a:off x="3150200" y="4941755"/>
            <a:ext cx="190967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" name="Google Shape;829;p20">
            <a:extLst>
              <a:ext uri="{FF2B5EF4-FFF2-40B4-BE49-F238E27FC236}">
                <a16:creationId xmlns:a16="http://schemas.microsoft.com/office/drawing/2014/main" id="{72A8160E-7F86-2019-03FC-C3DBCEA838E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9640" t="-36548" r="47920" b="134470"/>
          <a:stretch/>
        </p:blipFill>
        <p:spPr>
          <a:xfrm>
            <a:off x="3252413" y="2617152"/>
            <a:ext cx="190343" cy="102463"/>
          </a:xfrm>
          <a:prstGeom prst="rect">
            <a:avLst/>
          </a:prstGeom>
          <a:noFill/>
          <a:ln>
            <a:noFill/>
          </a:ln>
          <a:effectLst>
            <a:reflection stA="52000" endA="300" endPos="35000" sy="-100000" algn="bl" rotWithShape="0"/>
          </a:effectLst>
        </p:spPr>
      </p:pic>
      <p:sp>
        <p:nvSpPr>
          <p:cNvPr id="36" name="Google Shape;830;p20">
            <a:extLst>
              <a:ext uri="{FF2B5EF4-FFF2-40B4-BE49-F238E27FC236}">
                <a16:creationId xmlns:a16="http://schemas.microsoft.com/office/drawing/2014/main" id="{DDC53D94-FA4E-D435-0629-B9CD99CF36A7}"/>
              </a:ext>
            </a:extLst>
          </p:cNvPr>
          <p:cNvSpPr/>
          <p:nvPr/>
        </p:nvSpPr>
        <p:spPr>
          <a:xfrm>
            <a:off x="8473761" y="604885"/>
            <a:ext cx="2029880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831;p20">
            <a:extLst>
              <a:ext uri="{FF2B5EF4-FFF2-40B4-BE49-F238E27FC236}">
                <a16:creationId xmlns:a16="http://schemas.microsoft.com/office/drawing/2014/main" id="{79CBAD9D-2531-8BDE-4636-4A5F36270C9B}"/>
              </a:ext>
            </a:extLst>
          </p:cNvPr>
          <p:cNvSpPr/>
          <p:nvPr/>
        </p:nvSpPr>
        <p:spPr>
          <a:xfrm>
            <a:off x="8133238" y="871911"/>
            <a:ext cx="2835600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832;p20">
            <a:extLst>
              <a:ext uri="{FF2B5EF4-FFF2-40B4-BE49-F238E27FC236}">
                <a16:creationId xmlns:a16="http://schemas.microsoft.com/office/drawing/2014/main" id="{E1137DF5-7C14-EC38-2AD9-B37958EEC576}"/>
              </a:ext>
            </a:extLst>
          </p:cNvPr>
          <p:cNvSpPr/>
          <p:nvPr/>
        </p:nvSpPr>
        <p:spPr>
          <a:xfrm>
            <a:off x="8252228" y="1158233"/>
            <a:ext cx="245451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833;p20">
            <a:extLst>
              <a:ext uri="{FF2B5EF4-FFF2-40B4-BE49-F238E27FC236}">
                <a16:creationId xmlns:a16="http://schemas.microsoft.com/office/drawing/2014/main" id="{E13B58F3-4367-FA7C-9B28-864F8BE8C19F}"/>
              </a:ext>
            </a:extLst>
          </p:cNvPr>
          <p:cNvSpPr/>
          <p:nvPr/>
        </p:nvSpPr>
        <p:spPr>
          <a:xfrm>
            <a:off x="8511351" y="1462415"/>
            <a:ext cx="1722308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" name="Google Shape;834;p20">
            <a:extLst>
              <a:ext uri="{FF2B5EF4-FFF2-40B4-BE49-F238E27FC236}">
                <a16:creationId xmlns:a16="http://schemas.microsoft.com/office/drawing/2014/main" id="{0966B2FC-5DF9-2742-3B78-096108423FB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2311" t="94381" r="16526" b="1750"/>
          <a:stretch/>
        </p:blipFill>
        <p:spPr>
          <a:xfrm>
            <a:off x="8770605" y="966581"/>
            <a:ext cx="90626" cy="190751"/>
          </a:xfrm>
          <a:prstGeom prst="rect">
            <a:avLst/>
          </a:prstGeom>
          <a:noFill/>
          <a:ln>
            <a:noFill/>
          </a:ln>
          <a:effectLst>
            <a:reflection stA="52000" endA="300" endPos="35000" sy="-100000" algn="bl" rotWithShape="0"/>
          </a:effectLst>
        </p:spPr>
      </p:pic>
      <p:sp>
        <p:nvSpPr>
          <p:cNvPr id="41" name="Google Shape;835;p20">
            <a:extLst>
              <a:ext uri="{FF2B5EF4-FFF2-40B4-BE49-F238E27FC236}">
                <a16:creationId xmlns:a16="http://schemas.microsoft.com/office/drawing/2014/main" id="{4A508CC2-667D-20A9-15BF-FDDF98FC1F52}"/>
              </a:ext>
            </a:extLst>
          </p:cNvPr>
          <p:cNvSpPr/>
          <p:nvPr/>
        </p:nvSpPr>
        <p:spPr>
          <a:xfrm rot="10800000" flipH="1">
            <a:off x="6836008" y="4101666"/>
            <a:ext cx="2029880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836;p20">
            <a:extLst>
              <a:ext uri="{FF2B5EF4-FFF2-40B4-BE49-F238E27FC236}">
                <a16:creationId xmlns:a16="http://schemas.microsoft.com/office/drawing/2014/main" id="{E6319EF6-5FB2-4AFA-3885-98DE9DE898A0}"/>
              </a:ext>
            </a:extLst>
          </p:cNvPr>
          <p:cNvSpPr/>
          <p:nvPr/>
        </p:nvSpPr>
        <p:spPr>
          <a:xfrm rot="10800000" flipH="1">
            <a:off x="6614475" y="4655014"/>
            <a:ext cx="245451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837;p20">
            <a:extLst>
              <a:ext uri="{FF2B5EF4-FFF2-40B4-BE49-F238E27FC236}">
                <a16:creationId xmlns:a16="http://schemas.microsoft.com/office/drawing/2014/main" id="{0AD2ABA9-F30A-423F-F0F7-5E972FCEBE28}"/>
              </a:ext>
            </a:extLst>
          </p:cNvPr>
          <p:cNvSpPr/>
          <p:nvPr/>
        </p:nvSpPr>
        <p:spPr>
          <a:xfrm rot="10800000" flipH="1">
            <a:off x="6873598" y="4959196"/>
            <a:ext cx="1722308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838;p20">
            <a:extLst>
              <a:ext uri="{FF2B5EF4-FFF2-40B4-BE49-F238E27FC236}">
                <a16:creationId xmlns:a16="http://schemas.microsoft.com/office/drawing/2014/main" id="{494E2FEF-1473-9231-EC91-C67CE911533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61627" t="96581" r="34652" b="1559"/>
          <a:stretch/>
        </p:blipFill>
        <p:spPr>
          <a:xfrm>
            <a:off x="7167679" y="2719615"/>
            <a:ext cx="290181" cy="91688"/>
          </a:xfrm>
          <a:prstGeom prst="rect">
            <a:avLst/>
          </a:prstGeom>
          <a:noFill/>
          <a:ln>
            <a:noFill/>
          </a:ln>
          <a:effectLst>
            <a:reflection stA="52000" endA="300" endPos="35000" sy="-100000" algn="bl" rotWithShape="0"/>
          </a:effectLst>
        </p:spPr>
      </p:pic>
      <p:pic>
        <p:nvPicPr>
          <p:cNvPr id="49" name="Google Shape;843;p20">
            <a:extLst>
              <a:ext uri="{FF2B5EF4-FFF2-40B4-BE49-F238E27FC236}">
                <a16:creationId xmlns:a16="http://schemas.microsoft.com/office/drawing/2014/main" id="{3A41FB31-998C-A5C4-F91B-8457E20BFF4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440" t="-39110" r="94553" b="133012"/>
          <a:stretch/>
        </p:blipFill>
        <p:spPr>
          <a:xfrm>
            <a:off x="1387328" y="566115"/>
            <a:ext cx="312579" cy="300715"/>
          </a:xfrm>
          <a:prstGeom prst="rect">
            <a:avLst/>
          </a:prstGeom>
          <a:noFill/>
          <a:ln>
            <a:noFill/>
          </a:ln>
          <a:effectLst>
            <a:reflection stA="52000" endA="300" endPos="35000" sy="-100000" algn="bl" rotWithShape="0"/>
          </a:effectLst>
        </p:spPr>
      </p:pic>
      <p:sp>
        <p:nvSpPr>
          <p:cNvPr id="69" name="Google Shape;863;p20">
            <a:extLst>
              <a:ext uri="{FF2B5EF4-FFF2-40B4-BE49-F238E27FC236}">
                <a16:creationId xmlns:a16="http://schemas.microsoft.com/office/drawing/2014/main" id="{1E3CA107-0F64-5047-278B-94496E4FD20A}"/>
              </a:ext>
            </a:extLst>
          </p:cNvPr>
          <p:cNvSpPr/>
          <p:nvPr/>
        </p:nvSpPr>
        <p:spPr>
          <a:xfrm>
            <a:off x="304799" y="457200"/>
            <a:ext cx="10025095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887;p20">
            <a:extLst>
              <a:ext uri="{FF2B5EF4-FFF2-40B4-BE49-F238E27FC236}">
                <a16:creationId xmlns:a16="http://schemas.microsoft.com/office/drawing/2014/main" id="{EDFE9431-0303-A970-6696-D18F75F33256}"/>
              </a:ext>
            </a:extLst>
          </p:cNvPr>
          <p:cNvSpPr txBox="1"/>
          <p:nvPr/>
        </p:nvSpPr>
        <p:spPr>
          <a:xfrm>
            <a:off x="3761568" y="2315175"/>
            <a:ext cx="5108655" cy="114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BA9D707-775C-515F-8CFE-47853C618311}"/>
                  </a:ext>
                </a:extLst>
              </p:cNvPr>
              <p:cNvSpPr txBox="1"/>
              <p:nvPr/>
            </p:nvSpPr>
            <p:spPr>
              <a:xfrm>
                <a:off x="2841836" y="1104219"/>
                <a:ext cx="9072748" cy="10555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36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6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36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bông</a:t>
                </a:r>
                <a:r>
                  <a:rPr lang="en-US" sz="36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hoa</a:t>
                </a:r>
                <a:r>
                  <a:rPr lang="en-US" sz="36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36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36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BA9D707-775C-515F-8CFE-47853C618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836" y="1104219"/>
                <a:ext cx="9072748" cy="1055545"/>
              </a:xfrm>
              <a:prstGeom prst="rect">
                <a:avLst/>
              </a:prstGeom>
              <a:blipFill>
                <a:blip r:embed="rId3"/>
                <a:stretch>
                  <a:fillRect l="-2016" b="-86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A267553-B3E4-611E-7F5D-0C4A36C9DB2B}"/>
                  </a:ext>
                </a:extLst>
              </p:cNvPr>
              <p:cNvSpPr txBox="1"/>
              <p:nvPr/>
            </p:nvSpPr>
            <p:spPr>
              <a:xfrm>
                <a:off x="4015637" y="2516400"/>
                <a:ext cx="5108655" cy="10555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12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8 (</a:t>
                </a:r>
                <a:r>
                  <a:rPr lang="en-US" sz="36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bông</a:t>
                </a:r>
                <a:r>
                  <a:rPr lang="en-US" sz="36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36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36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A267553-B3E4-611E-7F5D-0C4A36C9D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5637" y="2516400"/>
                <a:ext cx="5108655" cy="1055545"/>
              </a:xfrm>
              <a:prstGeom prst="rect">
                <a:avLst/>
              </a:prstGeom>
              <a:blipFill>
                <a:blip r:embed="rId4"/>
                <a:stretch>
                  <a:fillRect l="-3699" b="-86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A80A4AF-93AB-4ED3-BDDD-7234A0FBC1FB}"/>
                  </a:ext>
                </a:extLst>
              </p:cNvPr>
              <p:cNvSpPr txBox="1"/>
              <p:nvPr/>
            </p:nvSpPr>
            <p:spPr>
              <a:xfrm>
                <a:off x="2028896" y="4171163"/>
                <a:ext cx="7967187" cy="107260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 err="1">
                    <a:solidFill>
                      <a:srgbClr val="FF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Muốn</a:t>
                </a:r>
                <a:r>
                  <a:rPr lang="en-US" sz="3600" b="1" dirty="0">
                    <a:solidFill>
                      <a:srgbClr val="FF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3600" b="1" dirty="0">
                    <a:solidFill>
                      <a:srgbClr val="FF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b="1" dirty="0">
                    <a:solidFill>
                      <a:srgbClr val="FF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12, ta </a:t>
                </a:r>
                <a:r>
                  <a:rPr lang="en-US" sz="3600" b="1" dirty="0" err="1">
                    <a:solidFill>
                      <a:srgbClr val="FF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lấy</a:t>
                </a:r>
                <a:r>
                  <a:rPr lang="en-US" sz="3600" b="1" dirty="0">
                    <a:solidFill>
                      <a:srgbClr val="FF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12 </a:t>
                </a:r>
                <a:r>
                  <a:rPr lang="en-US" sz="3600" b="1" dirty="0" err="1">
                    <a:solidFill>
                      <a:srgbClr val="FF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3600" b="1" dirty="0">
                    <a:solidFill>
                      <a:srgbClr val="FF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b="1" dirty="0">
                    <a:solidFill>
                      <a:srgbClr val="FF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A80A4AF-93AB-4ED3-BDDD-7234A0FBC1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896" y="4171163"/>
                <a:ext cx="7967187" cy="1072601"/>
              </a:xfrm>
              <a:prstGeom prst="rect">
                <a:avLst/>
              </a:prstGeom>
              <a:blipFill>
                <a:blip r:embed="rId5"/>
                <a:stretch>
                  <a:fillRect l="-2372" b="-8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919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3" grpId="0"/>
      <p:bldP spid="7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555</TotalTime>
  <Words>126</Words>
  <Application>Microsoft Office PowerPoint</Application>
  <PresentationFormat>Widescreen</PresentationFormat>
  <Paragraphs>19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Windows 10</cp:lastModifiedBy>
  <cp:revision>11</cp:revision>
  <dcterms:created xsi:type="dcterms:W3CDTF">2024-08-07T06:04:07Z</dcterms:created>
  <dcterms:modified xsi:type="dcterms:W3CDTF">2025-03-13T17:30:42Z</dcterms:modified>
</cp:coreProperties>
</file>