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267" r:id="rId2"/>
    <p:sldId id="2007577324" r:id="rId3"/>
    <p:sldId id="2007577325" r:id="rId4"/>
    <p:sldId id="2007577326" r:id="rId5"/>
    <p:sldId id="2007577327" r:id="rId6"/>
    <p:sldId id="3273" r:id="rId7"/>
    <p:sldId id="2007577328" r:id="rId8"/>
    <p:sldId id="2007577329" r:id="rId9"/>
    <p:sldId id="2007577312" r:id="rId10"/>
    <p:sldId id="2007577313" r:id="rId11"/>
    <p:sldId id="2007577322" r:id="rId12"/>
    <p:sldId id="328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93EDF-345C-47E7-9421-0836DC56056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C39D6-F0E8-4B3E-BAA0-029A6947A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22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8370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654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2207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556D8-DC0A-4726-8610-67BB29F6A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34CFF3-ABB7-47E6-8082-5BC915DA48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B6C1E-CAB6-46E1-9A2A-C76C4708C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5BB9E-BF72-439D-AA0F-F65761264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B8F16-75C1-4E9D-980A-0FE6AB92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60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4C48F-AD9F-44B8-869A-B51B04C9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8EE665-4FF7-4972-A10C-85B3CA539E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63248-1FFE-4F57-809F-3C2F46F74D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6520F-66DB-4EAC-9722-EDEA21006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2A3B9-33BB-45B6-A827-68B58BED8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02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896D3C-92FA-4B0B-8B34-5EBE023A8D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97CBD-E693-4187-A1D0-43CD2CC54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4270C-475C-4493-A55E-FDFA3A70FA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CC3AC-3D5E-40A3-AC76-56FD9EB69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4597B-7DC6-4022-8D8D-5812E7EF6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20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2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4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8" y="5972121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4" y="5856351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1" y="64109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8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8" y="1927199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8" y="1553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528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AE46A-C755-4243-BF48-F50BC46BB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E1538-3162-4B94-9EE2-48100003E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B2A81-45EB-4366-A7A3-9BE187824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AD3D9-B999-4E0A-A34F-4FD1A9DF5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003A0-F565-4D5A-AAC6-FEFFFA3C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62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F2CF6-5698-46A9-AD49-7F89D5590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D51D78-8E49-4AC2-88E6-221276797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18DB-A105-497C-AD5A-F4B66FC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4D5A2-62AD-4AF7-A65C-2342F8DDE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83CE9-A51F-4FF4-BCDB-D7D81ACC6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82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7A3CF-DF3E-4856-B080-C7B250A6F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DBB06-1B3F-4215-AEAE-6DD8C7C0A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42FF8-A11A-4E94-B6A2-F60A8B43F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BB35FA-8EAB-47E2-8EBA-A0562D67A7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5848E-7D99-437A-B5C8-699A2537F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52667-F2E8-4B5B-A94C-04A689E5F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29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7B106-6465-41B9-8FCC-D9B5E8135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4BD83-B635-40A8-B5F8-54F4167E5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2C6CCC-7016-42D2-AB6A-2CBCE229C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8A492-33A8-4ED1-A5C4-B15D3693AB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6D7648-3DCA-4101-8927-A4E67EDC01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16D91-7D8E-4091-A395-C6C1962111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9CEAFE-911F-471A-8B1E-330C2194E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BD6D7D-69A5-414E-885D-7483471D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7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BD314-B328-4B00-8836-4FD41EB07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FED23B-635A-4AC1-93B6-91042082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7B8CC-5508-40A5-885E-A272C0930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DE2B1-7552-43FD-AD8E-1BF8940F6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1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149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1CA08-4B0C-49AB-BB80-FDB61BF41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BFBF3-26D4-46C4-A8A2-20EE297D3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A0339-4121-44A3-A90E-0A3A388B4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FAD45-E7B3-4993-A709-FE5C9129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429C2-7500-42C6-930A-214FB05F4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6AEF3-8001-4E11-8C3B-10C740B24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62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982D6-5647-42BD-95AB-8DB273404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A01781-E48E-4A4B-BFF3-91090132C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20AE7-7553-4BEE-940C-05298E80A9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EA490-00DA-4CD7-97DC-FB04A450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8FA58-82FD-466F-B701-7B96D9182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FA5E7-E837-436B-9751-A4E351563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1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16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9.sv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3551BF4F-CF90-E2A3-65C2-41D089BCC5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666" r="34375" b="56112"/>
          <a:stretch/>
        </p:blipFill>
        <p:spPr>
          <a:xfrm>
            <a:off x="0" y="0"/>
            <a:ext cx="12192000" cy="717769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EE6C0D7-395E-E194-182A-3D9DAC6C76D1}"/>
              </a:ext>
            </a:extLst>
          </p:cNvPr>
          <p:cNvSpPr txBox="1"/>
          <p:nvPr/>
        </p:nvSpPr>
        <p:spPr>
          <a:xfrm>
            <a:off x="106680" y="3429000"/>
            <a:ext cx="256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</a:rPr>
              <a:t>Cùng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</a:rPr>
              <a:t>hát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uLnTx/>
              <a:uFillTx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94EA2EF2-E87F-9983-D4D7-7A1CED2BF537}"/>
              </a:ext>
            </a:extLst>
          </p:cNvPr>
          <p:cNvSpPr/>
          <p:nvPr/>
        </p:nvSpPr>
        <p:spPr>
          <a:xfrm>
            <a:off x="3217299" y="1570383"/>
            <a:ext cx="8551914" cy="50249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3981199874095049238">
            <a:hlinkClick r:id="" action="ppaction://media"/>
            <a:extLst>
              <a:ext uri="{FF2B5EF4-FFF2-40B4-BE49-F238E27FC236}">
                <a16:creationId xmlns:a16="http://schemas.microsoft.com/office/drawing/2014/main" id="{8E664CDA-92FF-FE5F-EF9E-8C9FC7256C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5861" y="1831591"/>
            <a:ext cx="7938685" cy="4499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5F2389-6E4A-AC65-A95E-288EE7BEA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1963" y="-89383"/>
            <a:ext cx="5822185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381001"/>
            <a:ext cx="11307899" cy="6096000"/>
          </a:xfrm>
          <a:custGeom>
            <a:avLst/>
            <a:gdLst>
              <a:gd name="connsiteX0" fmla="*/ 0 w 11307899"/>
              <a:gd name="connsiteY0" fmla="*/ 607893 h 6096000"/>
              <a:gd name="connsiteX1" fmla="*/ 607893 w 11307899"/>
              <a:gd name="connsiteY1" fmla="*/ 0 h 6096000"/>
              <a:gd name="connsiteX2" fmla="*/ 10700006 w 11307899"/>
              <a:gd name="connsiteY2" fmla="*/ 0 h 6096000"/>
              <a:gd name="connsiteX3" fmla="*/ 11307899 w 11307899"/>
              <a:gd name="connsiteY3" fmla="*/ 607893 h 6096000"/>
              <a:gd name="connsiteX4" fmla="*/ 11307899 w 11307899"/>
              <a:gd name="connsiteY4" fmla="*/ 5488107 h 6096000"/>
              <a:gd name="connsiteX5" fmla="*/ 10700006 w 11307899"/>
              <a:gd name="connsiteY5" fmla="*/ 6096000 h 6096000"/>
              <a:gd name="connsiteX6" fmla="*/ 607893 w 11307899"/>
              <a:gd name="connsiteY6" fmla="*/ 6096000 h 6096000"/>
              <a:gd name="connsiteX7" fmla="*/ 0 w 11307899"/>
              <a:gd name="connsiteY7" fmla="*/ 5488107 h 6096000"/>
              <a:gd name="connsiteX8" fmla="*/ 0 w 11307899"/>
              <a:gd name="connsiteY8" fmla="*/ 607893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096000" fill="none" extrusionOk="0">
                <a:moveTo>
                  <a:pt x="0" y="607893"/>
                </a:moveTo>
                <a:cubicBezTo>
                  <a:pt x="1873" y="322871"/>
                  <a:pt x="281706" y="16016"/>
                  <a:pt x="607893" y="0"/>
                </a:cubicBezTo>
                <a:cubicBezTo>
                  <a:pt x="4757645" y="72427"/>
                  <a:pt x="9283729" y="61419"/>
                  <a:pt x="10700006" y="0"/>
                </a:cubicBezTo>
                <a:cubicBezTo>
                  <a:pt x="11026842" y="-61222"/>
                  <a:pt x="11275490" y="262360"/>
                  <a:pt x="11307899" y="607893"/>
                </a:cubicBezTo>
                <a:cubicBezTo>
                  <a:pt x="11408775" y="1803388"/>
                  <a:pt x="11200586" y="4319791"/>
                  <a:pt x="11307899" y="5488107"/>
                </a:cubicBezTo>
                <a:cubicBezTo>
                  <a:pt x="11311237" y="5806895"/>
                  <a:pt x="11007394" y="6064228"/>
                  <a:pt x="10700006" y="6096000"/>
                </a:cubicBezTo>
                <a:cubicBezTo>
                  <a:pt x="8985453" y="6125827"/>
                  <a:pt x="1763011" y="6016694"/>
                  <a:pt x="607893" y="6096000"/>
                </a:cubicBezTo>
                <a:cubicBezTo>
                  <a:pt x="290929" y="6093879"/>
                  <a:pt x="-49884" y="5833701"/>
                  <a:pt x="0" y="5488107"/>
                </a:cubicBezTo>
                <a:cubicBezTo>
                  <a:pt x="50037" y="4019718"/>
                  <a:pt x="770" y="1420252"/>
                  <a:pt x="0" y="607893"/>
                </a:cubicBezTo>
                <a:close/>
              </a:path>
              <a:path w="11307899" h="6096000" stroke="0" extrusionOk="0">
                <a:moveTo>
                  <a:pt x="0" y="607893"/>
                </a:moveTo>
                <a:cubicBezTo>
                  <a:pt x="20103" y="277643"/>
                  <a:pt x="283110" y="22808"/>
                  <a:pt x="607893" y="0"/>
                </a:cubicBezTo>
                <a:cubicBezTo>
                  <a:pt x="5054050" y="123000"/>
                  <a:pt x="8370367" y="-96860"/>
                  <a:pt x="10700006" y="0"/>
                </a:cubicBezTo>
                <a:cubicBezTo>
                  <a:pt x="10988427" y="-36057"/>
                  <a:pt x="11310118" y="267689"/>
                  <a:pt x="11307899" y="607893"/>
                </a:cubicBezTo>
                <a:cubicBezTo>
                  <a:pt x="11311072" y="1251199"/>
                  <a:pt x="11402166" y="4152681"/>
                  <a:pt x="11307899" y="5488107"/>
                </a:cubicBezTo>
                <a:cubicBezTo>
                  <a:pt x="11251389" y="5844310"/>
                  <a:pt x="10998643" y="6089929"/>
                  <a:pt x="10700006" y="6096000"/>
                </a:cubicBezTo>
                <a:cubicBezTo>
                  <a:pt x="7983530" y="5935293"/>
                  <a:pt x="4963816" y="6135667"/>
                  <a:pt x="607893" y="6096000"/>
                </a:cubicBezTo>
                <a:cubicBezTo>
                  <a:pt x="211971" y="6083843"/>
                  <a:pt x="-37694" y="5806760"/>
                  <a:pt x="0" y="5488107"/>
                </a:cubicBezTo>
                <a:cubicBezTo>
                  <a:pt x="32216" y="3501131"/>
                  <a:pt x="57206" y="2941095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454638" y="415021"/>
            <a:ext cx="11737362" cy="769441"/>
            <a:chOff x="1057528" y="622005"/>
            <a:chExt cx="11737362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57528" y="62200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757198" y="638977"/>
              <a:ext cx="110376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Tính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bằng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thuận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tiện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DA34125-B1EC-ADCC-5476-4C42A0DAA131}"/>
              </a:ext>
            </a:extLst>
          </p:cNvPr>
          <p:cNvSpPr txBox="1"/>
          <p:nvPr/>
        </p:nvSpPr>
        <p:spPr>
          <a:xfrm>
            <a:off x="964095" y="1451113"/>
            <a:ext cx="1016773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pt-BR" sz="3800" b="0" i="0" dirty="0">
                <a:solidFill>
                  <a:srgbClr val="000000"/>
                </a:solidFill>
                <a:effectLst/>
              </a:rPr>
              <a:t>a) 48 x 9 – 48 x 8                         b) 156 x 7 – 156 x 2</a:t>
            </a:r>
          </a:p>
          <a:p>
            <a:endParaRPr lang="en-US" sz="3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BAB3FC-C22B-71DB-C488-8FE47975BB20}"/>
              </a:ext>
            </a:extLst>
          </p:cNvPr>
          <p:cNvSpPr txBox="1"/>
          <p:nvPr/>
        </p:nvSpPr>
        <p:spPr>
          <a:xfrm>
            <a:off x="1113183" y="2196548"/>
            <a:ext cx="3657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8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3BCA30-A1B4-4491-14A4-E39D371D707C}"/>
              </a:ext>
            </a:extLst>
          </p:cNvPr>
          <p:cNvSpPr txBox="1"/>
          <p:nvPr/>
        </p:nvSpPr>
        <p:spPr>
          <a:xfrm>
            <a:off x="7245626" y="2057400"/>
            <a:ext cx="3657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40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381001"/>
            <a:ext cx="11307899" cy="6096000"/>
          </a:xfrm>
          <a:custGeom>
            <a:avLst/>
            <a:gdLst>
              <a:gd name="connsiteX0" fmla="*/ 0 w 11307899"/>
              <a:gd name="connsiteY0" fmla="*/ 607893 h 6096000"/>
              <a:gd name="connsiteX1" fmla="*/ 607893 w 11307899"/>
              <a:gd name="connsiteY1" fmla="*/ 0 h 6096000"/>
              <a:gd name="connsiteX2" fmla="*/ 10700006 w 11307899"/>
              <a:gd name="connsiteY2" fmla="*/ 0 h 6096000"/>
              <a:gd name="connsiteX3" fmla="*/ 11307899 w 11307899"/>
              <a:gd name="connsiteY3" fmla="*/ 607893 h 6096000"/>
              <a:gd name="connsiteX4" fmla="*/ 11307899 w 11307899"/>
              <a:gd name="connsiteY4" fmla="*/ 5488107 h 6096000"/>
              <a:gd name="connsiteX5" fmla="*/ 10700006 w 11307899"/>
              <a:gd name="connsiteY5" fmla="*/ 6096000 h 6096000"/>
              <a:gd name="connsiteX6" fmla="*/ 607893 w 11307899"/>
              <a:gd name="connsiteY6" fmla="*/ 6096000 h 6096000"/>
              <a:gd name="connsiteX7" fmla="*/ 0 w 11307899"/>
              <a:gd name="connsiteY7" fmla="*/ 5488107 h 6096000"/>
              <a:gd name="connsiteX8" fmla="*/ 0 w 11307899"/>
              <a:gd name="connsiteY8" fmla="*/ 607893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096000" fill="none" extrusionOk="0">
                <a:moveTo>
                  <a:pt x="0" y="607893"/>
                </a:moveTo>
                <a:cubicBezTo>
                  <a:pt x="1873" y="322871"/>
                  <a:pt x="281706" y="16016"/>
                  <a:pt x="607893" y="0"/>
                </a:cubicBezTo>
                <a:cubicBezTo>
                  <a:pt x="4757645" y="72427"/>
                  <a:pt x="9283729" y="61419"/>
                  <a:pt x="10700006" y="0"/>
                </a:cubicBezTo>
                <a:cubicBezTo>
                  <a:pt x="11026842" y="-61222"/>
                  <a:pt x="11275490" y="262360"/>
                  <a:pt x="11307899" y="607893"/>
                </a:cubicBezTo>
                <a:cubicBezTo>
                  <a:pt x="11408775" y="1803388"/>
                  <a:pt x="11200586" y="4319791"/>
                  <a:pt x="11307899" y="5488107"/>
                </a:cubicBezTo>
                <a:cubicBezTo>
                  <a:pt x="11311237" y="5806895"/>
                  <a:pt x="11007394" y="6064228"/>
                  <a:pt x="10700006" y="6096000"/>
                </a:cubicBezTo>
                <a:cubicBezTo>
                  <a:pt x="8985453" y="6125827"/>
                  <a:pt x="1763011" y="6016694"/>
                  <a:pt x="607893" y="6096000"/>
                </a:cubicBezTo>
                <a:cubicBezTo>
                  <a:pt x="290929" y="6093879"/>
                  <a:pt x="-49884" y="5833701"/>
                  <a:pt x="0" y="5488107"/>
                </a:cubicBezTo>
                <a:cubicBezTo>
                  <a:pt x="50037" y="4019718"/>
                  <a:pt x="770" y="1420252"/>
                  <a:pt x="0" y="607893"/>
                </a:cubicBezTo>
                <a:close/>
              </a:path>
              <a:path w="11307899" h="6096000" stroke="0" extrusionOk="0">
                <a:moveTo>
                  <a:pt x="0" y="607893"/>
                </a:moveTo>
                <a:cubicBezTo>
                  <a:pt x="20103" y="277643"/>
                  <a:pt x="283110" y="22808"/>
                  <a:pt x="607893" y="0"/>
                </a:cubicBezTo>
                <a:cubicBezTo>
                  <a:pt x="5054050" y="123000"/>
                  <a:pt x="8370367" y="-96860"/>
                  <a:pt x="10700006" y="0"/>
                </a:cubicBezTo>
                <a:cubicBezTo>
                  <a:pt x="10988427" y="-36057"/>
                  <a:pt x="11310118" y="267689"/>
                  <a:pt x="11307899" y="607893"/>
                </a:cubicBezTo>
                <a:cubicBezTo>
                  <a:pt x="11311072" y="1251199"/>
                  <a:pt x="11402166" y="4152681"/>
                  <a:pt x="11307899" y="5488107"/>
                </a:cubicBezTo>
                <a:cubicBezTo>
                  <a:pt x="11251389" y="5844310"/>
                  <a:pt x="10998643" y="6089929"/>
                  <a:pt x="10700006" y="6096000"/>
                </a:cubicBezTo>
                <a:cubicBezTo>
                  <a:pt x="7983530" y="5935293"/>
                  <a:pt x="4963816" y="6135667"/>
                  <a:pt x="607893" y="6096000"/>
                </a:cubicBezTo>
                <a:cubicBezTo>
                  <a:pt x="211971" y="6083843"/>
                  <a:pt x="-37694" y="5806760"/>
                  <a:pt x="0" y="5488107"/>
                </a:cubicBezTo>
                <a:cubicBezTo>
                  <a:pt x="32216" y="3501131"/>
                  <a:pt x="57206" y="2941095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454638" y="415021"/>
            <a:ext cx="11044936" cy="1586632"/>
            <a:chOff x="1057528" y="622005"/>
            <a:chExt cx="11044936" cy="1586632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57528" y="62200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757198" y="638977"/>
              <a:ext cx="103452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Một cửa hàng có 9 tấm vải hoa, mỗi tấm dài 36 m. Cửa hàng đã bán được 5 tấm vải hoa như vậy. Hỏi cửa hàng còn lại bao nhiêu mét vải hoa?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 descr="A blue and pink polka dot fabric&#10;&#10;Description automatically generated">
            <a:extLst>
              <a:ext uri="{FF2B5EF4-FFF2-40B4-BE49-F238E27FC236}">
                <a16:creationId xmlns:a16="http://schemas.microsoft.com/office/drawing/2014/main" id="{BA234758-618E-E6DD-7856-C44E8BF17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332" y="1839569"/>
            <a:ext cx="3388414" cy="33884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74C1FA-5E93-7D19-7A92-61DD2CDE951B}"/>
              </a:ext>
            </a:extLst>
          </p:cNvPr>
          <p:cNvSpPr txBox="1"/>
          <p:nvPr/>
        </p:nvSpPr>
        <p:spPr>
          <a:xfrm>
            <a:off x="2087217" y="2295939"/>
            <a:ext cx="57448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200" b="1" i="0" dirty="0" err="1">
                <a:solidFill>
                  <a:srgbClr val="0070C0"/>
                </a:solidFill>
                <a:effectLst/>
              </a:rPr>
              <a:t>Tóm</a:t>
            </a:r>
            <a:r>
              <a:rPr lang="en-US" sz="3200" b="1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0070C0"/>
                </a:solidFill>
                <a:effectLst/>
              </a:rPr>
              <a:t>tắt</a:t>
            </a:r>
            <a:r>
              <a:rPr lang="en-US" sz="3200" b="1" i="0" dirty="0">
                <a:solidFill>
                  <a:srgbClr val="0070C0"/>
                </a:solidFill>
                <a:effectLst/>
              </a:rPr>
              <a:t>:</a:t>
            </a:r>
          </a:p>
          <a:p>
            <a:pPr algn="just" latinLnBrk="0"/>
            <a:r>
              <a:rPr lang="en-US" sz="3200" b="0" i="0" dirty="0" err="1">
                <a:solidFill>
                  <a:srgbClr val="0070C0"/>
                </a:solidFill>
                <a:effectLst/>
              </a:rPr>
              <a:t>Có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: 9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tấm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vải</a:t>
            </a:r>
            <a:endParaRPr lang="en-US" sz="3200" b="0" i="0" dirty="0">
              <a:solidFill>
                <a:srgbClr val="0070C0"/>
              </a:solidFill>
              <a:effectLst/>
            </a:endParaRPr>
          </a:p>
          <a:p>
            <a:pPr algn="just" latinLnBrk="0"/>
            <a:r>
              <a:rPr lang="en-US" sz="3200" b="0" i="0" dirty="0" err="1">
                <a:solidFill>
                  <a:srgbClr val="0070C0"/>
                </a:solidFill>
                <a:effectLst/>
              </a:rPr>
              <a:t>Mỗi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tấm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: 36 m</a:t>
            </a:r>
          </a:p>
          <a:p>
            <a:pPr algn="just" latinLnBrk="0"/>
            <a:r>
              <a:rPr lang="en-US" sz="3200" b="0" i="0" dirty="0" err="1">
                <a:solidFill>
                  <a:srgbClr val="0070C0"/>
                </a:solidFill>
                <a:effectLst/>
              </a:rPr>
              <a:t>Đã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bán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: 5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tấm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vải</a:t>
            </a:r>
            <a:endParaRPr lang="en-US" sz="3200" b="0" i="0" dirty="0">
              <a:solidFill>
                <a:srgbClr val="0070C0"/>
              </a:solidFill>
              <a:effectLst/>
            </a:endParaRPr>
          </a:p>
          <a:p>
            <a:pPr algn="just" latinLnBrk="0"/>
            <a:r>
              <a:rPr lang="en-US" sz="3200" b="0" i="0" dirty="0" err="1">
                <a:solidFill>
                  <a:srgbClr val="0070C0"/>
                </a:solidFill>
                <a:effectLst/>
              </a:rPr>
              <a:t>Còn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lại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: ... m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vải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608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13FFC0-88D3-D6F2-8081-26D415EA6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093" y="2867672"/>
            <a:ext cx="5596613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83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Rounded Rectangle 1261"/>
          <p:cNvSpPr/>
          <p:nvPr/>
        </p:nvSpPr>
        <p:spPr>
          <a:xfrm>
            <a:off x="1057275" y="2886075"/>
            <a:ext cx="8486775" cy="278130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 defTabSz="914446">
              <a:defRPr/>
            </a:pP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x (b + c) = a x b + a x c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31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1486781" y="544185"/>
            <a:ext cx="9428869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Khi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680" y="2605589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2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  <p:bldP spid="1552" grpId="0" animBg="1"/>
      <p:bldP spid="15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A690202-ABCF-BD7B-51D4-4D5336053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ounded Rectangle 1261">
            <a:extLst>
              <a:ext uri="{FF2B5EF4-FFF2-40B4-BE49-F238E27FC236}">
                <a16:creationId xmlns:a16="http://schemas.microsoft.com/office/drawing/2014/main" id="{2C6847C8-4C77-88B4-DD1F-AED451E86DAB}"/>
              </a:ext>
            </a:extLst>
          </p:cNvPr>
          <p:cNvSpPr/>
          <p:nvPr/>
        </p:nvSpPr>
        <p:spPr>
          <a:xfrm>
            <a:off x="1057275" y="2724151"/>
            <a:ext cx="8486775" cy="264795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ctr" defTabSz="914446">
              <a:defRPr/>
            </a:pP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 + b) x c = a x c + b x c</a:t>
            </a:r>
          </a:p>
        </p:txBody>
      </p:sp>
      <p:sp>
        <p:nvSpPr>
          <p:cNvPr id="8" name="Google Shape;1552;p42">
            <a:extLst>
              <a:ext uri="{FF2B5EF4-FFF2-40B4-BE49-F238E27FC236}">
                <a16:creationId xmlns:a16="http://schemas.microsoft.com/office/drawing/2014/main" id="{BA3F7E97-C833-36F5-1B73-D03CE8497555}"/>
              </a:ext>
            </a:extLst>
          </p:cNvPr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31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p:sp>
        <p:nvSpPr>
          <p:cNvPr id="9" name="Google Shape;1553;p42">
            <a:extLst>
              <a:ext uri="{FF2B5EF4-FFF2-40B4-BE49-F238E27FC236}">
                <a16:creationId xmlns:a16="http://schemas.microsoft.com/office/drawing/2014/main" id="{4552579A-CF6B-070E-D265-AE2B4C46501D}"/>
              </a:ext>
            </a:extLst>
          </p:cNvPr>
          <p:cNvSpPr txBox="1">
            <a:spLocks/>
          </p:cNvSpPr>
          <p:nvPr/>
        </p:nvSpPr>
        <p:spPr>
          <a:xfrm>
            <a:off x="1486781" y="544185"/>
            <a:ext cx="9428869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Khi </a:t>
            </a:r>
            <a:r>
              <a:rPr lang="en-US" sz="4800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800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800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800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800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800" kern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12" descr="Cute barista in apron with coffee cartoon character illustration">
            <a:extLst>
              <a:ext uri="{FF2B5EF4-FFF2-40B4-BE49-F238E27FC236}">
                <a16:creationId xmlns:a16="http://schemas.microsoft.com/office/drawing/2014/main" id="{90786BD9-880A-E9F8-367E-DC13A99D8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680" y="2605589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E7F9DFA2-72D1-0FAF-8291-786664E0A5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4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31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pt-BR" sz="4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Tính 4 x (6 + 7) = ?</a:t>
            </a:r>
            <a:endParaRPr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261">
            <a:extLst>
              <a:ext uri="{FF2B5EF4-FFF2-40B4-BE49-F238E27FC236}">
                <a16:creationId xmlns:a16="http://schemas.microsoft.com/office/drawing/2014/main" id="{EEB7B1C1-DE19-7655-E63B-D57472BA30B3}"/>
              </a:ext>
            </a:extLst>
          </p:cNvPr>
          <p:cNvSpPr/>
          <p:nvPr/>
        </p:nvSpPr>
        <p:spPr>
          <a:xfrm>
            <a:off x="733425" y="2762251"/>
            <a:ext cx="8486775" cy="1676399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5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x (6 + 7) = 4 x 13 =52</a:t>
            </a:r>
          </a:p>
        </p:txBody>
      </p:sp>
      <p:pic>
        <p:nvPicPr>
          <p:cNvPr id="5" name="Picture 12" descr="Cute barista in apron with coffee cartoon character illustration">
            <a:extLst>
              <a:ext uri="{FF2B5EF4-FFF2-40B4-BE49-F238E27FC236}">
                <a16:creationId xmlns:a16="http://schemas.microsoft.com/office/drawing/2014/main" id="{5CF359BB-4011-2BEC-74A0-7B1614A1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055" y="1700714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EEC0F497-08EE-7504-EFAA-D526B3227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7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548" y="4114800"/>
            <a:ext cx="3021751" cy="2743200"/>
          </a:xfrm>
          <a:custGeom>
            <a:avLst/>
            <a:gdLst/>
            <a:ahLst/>
            <a:cxnLst/>
            <a:rect l="l" t="t" r="r" b="b"/>
            <a:pathLst>
              <a:path w="4532627" h="4114800">
                <a:moveTo>
                  <a:pt x="0" y="0"/>
                </a:moveTo>
                <a:lnTo>
                  <a:pt x="4532627" y="0"/>
                </a:lnTo>
                <a:lnTo>
                  <a:pt x="45326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9170249" y="-27223"/>
            <a:ext cx="3021751" cy="2743200"/>
          </a:xfrm>
          <a:custGeom>
            <a:avLst/>
            <a:gdLst/>
            <a:ahLst/>
            <a:cxnLst/>
            <a:rect l="l" t="t" r="r" b="b"/>
            <a:pathLst>
              <a:path w="4532627" h="4114800">
                <a:moveTo>
                  <a:pt x="0" y="0"/>
                </a:moveTo>
                <a:lnTo>
                  <a:pt x="4532626" y="0"/>
                </a:lnTo>
                <a:lnTo>
                  <a:pt x="45326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3205386">
            <a:off x="106662" y="4857237"/>
            <a:ext cx="1853725" cy="1577983"/>
          </a:xfrm>
          <a:custGeom>
            <a:avLst/>
            <a:gdLst/>
            <a:ahLst/>
            <a:cxnLst/>
            <a:rect l="l" t="t" r="r" b="b"/>
            <a:pathLst>
              <a:path w="2780588" h="2366975">
                <a:moveTo>
                  <a:pt x="0" y="0"/>
                </a:moveTo>
                <a:lnTo>
                  <a:pt x="2780588" y="0"/>
                </a:lnTo>
                <a:lnTo>
                  <a:pt x="2780588" y="2366975"/>
                </a:lnTo>
                <a:lnTo>
                  <a:pt x="0" y="2366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7399562">
            <a:off x="10607459" y="50637"/>
            <a:ext cx="1497875" cy="1353911"/>
          </a:xfrm>
          <a:custGeom>
            <a:avLst/>
            <a:gdLst/>
            <a:ahLst/>
            <a:cxnLst/>
            <a:rect l="l" t="t" r="r" b="b"/>
            <a:pathLst>
              <a:path w="2780588" h="2366975">
                <a:moveTo>
                  <a:pt x="0" y="0"/>
                </a:moveTo>
                <a:lnTo>
                  <a:pt x="2780587" y="0"/>
                </a:lnTo>
                <a:lnTo>
                  <a:pt x="2780587" y="2366975"/>
                </a:lnTo>
                <a:lnTo>
                  <a:pt x="0" y="23669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355600" y="-420599"/>
            <a:ext cx="4079919" cy="2743200"/>
          </a:xfrm>
          <a:custGeom>
            <a:avLst/>
            <a:gdLst/>
            <a:ahLst/>
            <a:cxnLst/>
            <a:rect l="l" t="t" r="r" b="b"/>
            <a:pathLst>
              <a:path w="6119879" h="4114800">
                <a:moveTo>
                  <a:pt x="0" y="0"/>
                </a:moveTo>
                <a:lnTo>
                  <a:pt x="6119879" y="0"/>
                </a:lnTo>
                <a:lnTo>
                  <a:pt x="61198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16"/>
          <p:cNvSpPr/>
          <p:nvPr/>
        </p:nvSpPr>
        <p:spPr>
          <a:xfrm rot="21210877">
            <a:off x="9964552" y="4898231"/>
            <a:ext cx="2783690" cy="2743200"/>
          </a:xfrm>
          <a:custGeom>
            <a:avLst/>
            <a:gdLst/>
            <a:ahLst/>
            <a:cxnLst/>
            <a:rect l="l" t="t" r="r" b="b"/>
            <a:pathLst>
              <a:path w="4175535" h="4114800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3708F-8964-AD0B-F7C6-C3B5C310B1E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8549" y="1910217"/>
            <a:ext cx="10095851" cy="26946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4422DF-59F2-AC0E-F233-9FE19F85E20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69473" y="426585"/>
            <a:ext cx="5614903" cy="31092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D36781-42D7-EB27-0080-35FD51B5D3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02133" y="4527288"/>
            <a:ext cx="2566638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90637E83-A7EB-7C72-A43D-9E6705319DE7}"/>
              </a:ext>
            </a:extLst>
          </p:cNvPr>
          <p:cNvGrpSpPr/>
          <p:nvPr/>
        </p:nvGrpSpPr>
        <p:grpSpPr>
          <a:xfrm>
            <a:off x="337898" y="496957"/>
            <a:ext cx="11579119" cy="5980043"/>
            <a:chOff x="542920" y="302869"/>
            <a:chExt cx="11307899" cy="4901263"/>
          </a:xfrm>
          <a:solidFill>
            <a:schemeClr val="bg1"/>
          </a:solidFill>
        </p:grpSpPr>
        <p:sp>
          <p:nvSpPr>
            <p:cNvPr id="9" name="Rectangle: Rounded Corners 11">
              <a:extLst>
                <a:ext uri="{FF2B5EF4-FFF2-40B4-BE49-F238E27FC236}">
                  <a16:creationId xmlns:a16="http://schemas.microsoft.com/office/drawing/2014/main" id="{D0C8FAFB-5972-69A2-586F-32B307758B2D}"/>
                </a:ext>
              </a:extLst>
            </p:cNvPr>
            <p:cNvSpPr/>
            <p:nvPr/>
          </p:nvSpPr>
          <p:spPr>
            <a:xfrm>
              <a:off x="542920" y="302869"/>
              <a:ext cx="11307899" cy="4901263"/>
            </a:xfrm>
            <a:custGeom>
              <a:avLst/>
              <a:gdLst>
                <a:gd name="connsiteX0" fmla="*/ 0 w 11307899"/>
                <a:gd name="connsiteY0" fmla="*/ 488754 h 4901263"/>
                <a:gd name="connsiteX1" fmla="*/ 488754 w 11307899"/>
                <a:gd name="connsiteY1" fmla="*/ 0 h 4901263"/>
                <a:gd name="connsiteX2" fmla="*/ 10819145 w 11307899"/>
                <a:gd name="connsiteY2" fmla="*/ 0 h 4901263"/>
                <a:gd name="connsiteX3" fmla="*/ 11307899 w 11307899"/>
                <a:gd name="connsiteY3" fmla="*/ 488754 h 4901263"/>
                <a:gd name="connsiteX4" fmla="*/ 11307899 w 11307899"/>
                <a:gd name="connsiteY4" fmla="*/ 4412509 h 4901263"/>
                <a:gd name="connsiteX5" fmla="*/ 10819145 w 11307899"/>
                <a:gd name="connsiteY5" fmla="*/ 4901263 h 4901263"/>
                <a:gd name="connsiteX6" fmla="*/ 488754 w 11307899"/>
                <a:gd name="connsiteY6" fmla="*/ 4901263 h 4901263"/>
                <a:gd name="connsiteX7" fmla="*/ 0 w 11307899"/>
                <a:gd name="connsiteY7" fmla="*/ 4412509 h 4901263"/>
                <a:gd name="connsiteX8" fmla="*/ 0 w 11307899"/>
                <a:gd name="connsiteY8" fmla="*/ 488754 h 49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899" h="4901263" fill="none" extrusionOk="0">
                  <a:moveTo>
                    <a:pt x="0" y="488754"/>
                  </a:moveTo>
                  <a:cubicBezTo>
                    <a:pt x="1624" y="262770"/>
                    <a:pt x="221743" y="4901"/>
                    <a:pt x="488754" y="0"/>
                  </a:cubicBezTo>
                  <a:cubicBezTo>
                    <a:pt x="3014284" y="72427"/>
                    <a:pt x="9301778" y="61419"/>
                    <a:pt x="10819145" y="0"/>
                  </a:cubicBezTo>
                  <a:cubicBezTo>
                    <a:pt x="11087894" y="-8134"/>
                    <a:pt x="11266220" y="206216"/>
                    <a:pt x="11307899" y="488754"/>
                  </a:cubicBezTo>
                  <a:cubicBezTo>
                    <a:pt x="11408775" y="1664465"/>
                    <a:pt x="11200586" y="3426454"/>
                    <a:pt x="11307899" y="4412509"/>
                  </a:cubicBezTo>
                  <a:cubicBezTo>
                    <a:pt x="11309992" y="4671815"/>
                    <a:pt x="11058938" y="4867477"/>
                    <a:pt x="10819145" y="4901263"/>
                  </a:cubicBezTo>
                  <a:cubicBezTo>
                    <a:pt x="9386120" y="4931090"/>
                    <a:pt x="4963800" y="4821957"/>
                    <a:pt x="488754" y="4901263"/>
                  </a:cubicBezTo>
                  <a:cubicBezTo>
                    <a:pt x="228828" y="4900132"/>
                    <a:pt x="-19549" y="4686306"/>
                    <a:pt x="0" y="4412509"/>
                  </a:cubicBezTo>
                  <a:cubicBezTo>
                    <a:pt x="50037" y="4000494"/>
                    <a:pt x="770" y="1526811"/>
                    <a:pt x="0" y="488754"/>
                  </a:cubicBezTo>
                  <a:close/>
                </a:path>
                <a:path w="11307899" h="4901263" stroke="0" extrusionOk="0">
                  <a:moveTo>
                    <a:pt x="0" y="488754"/>
                  </a:moveTo>
                  <a:cubicBezTo>
                    <a:pt x="39658" y="229633"/>
                    <a:pt x="220718" y="3948"/>
                    <a:pt x="488754" y="0"/>
                  </a:cubicBezTo>
                  <a:cubicBezTo>
                    <a:pt x="4196249" y="123000"/>
                    <a:pt x="6534016" y="-96860"/>
                    <a:pt x="10819145" y="0"/>
                  </a:cubicBezTo>
                  <a:cubicBezTo>
                    <a:pt x="11052042" y="-28226"/>
                    <a:pt x="11318395" y="197663"/>
                    <a:pt x="11307899" y="488754"/>
                  </a:cubicBezTo>
                  <a:cubicBezTo>
                    <a:pt x="11311072" y="1075866"/>
                    <a:pt x="11402166" y="2906826"/>
                    <a:pt x="11307899" y="4412509"/>
                  </a:cubicBezTo>
                  <a:cubicBezTo>
                    <a:pt x="11290272" y="4688826"/>
                    <a:pt x="11066822" y="4897621"/>
                    <a:pt x="10819145" y="4901263"/>
                  </a:cubicBezTo>
                  <a:cubicBezTo>
                    <a:pt x="9204527" y="4740556"/>
                    <a:pt x="2451949" y="4940930"/>
                    <a:pt x="488754" y="4901263"/>
                  </a:cubicBezTo>
                  <a:cubicBezTo>
                    <a:pt x="190777" y="4895598"/>
                    <a:pt x="-39892" y="4664368"/>
                    <a:pt x="0" y="4412509"/>
                  </a:cubicBezTo>
                  <a:cubicBezTo>
                    <a:pt x="32216" y="3138775"/>
                    <a:pt x="57206" y="2089402"/>
                    <a:pt x="0" y="488754"/>
                  </a:cubicBezTo>
                  <a:close/>
                </a:path>
              </a:pathLst>
            </a:custGeom>
            <a:grpFill/>
            <a:ln w="3810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852854689">
                    <a:custGeom>
                      <a:avLst/>
                      <a:gdLst>
                        <a:gd name="connsiteX0" fmla="*/ 0 w 11579119"/>
                        <a:gd name="connsiteY0" fmla="*/ 596329 h 5980043"/>
                        <a:gd name="connsiteX1" fmla="*/ 500476 w 11579119"/>
                        <a:gd name="connsiteY1" fmla="*/ 0 h 5980043"/>
                        <a:gd name="connsiteX2" fmla="*/ 11078642 w 11579119"/>
                        <a:gd name="connsiteY2" fmla="*/ 0 h 5980043"/>
                        <a:gd name="connsiteX3" fmla="*/ 11579118 w 11579119"/>
                        <a:gd name="connsiteY3" fmla="*/ 596329 h 5980043"/>
                        <a:gd name="connsiteX4" fmla="*/ 11579118 w 11579119"/>
                        <a:gd name="connsiteY4" fmla="*/ 5383713 h 5980043"/>
                        <a:gd name="connsiteX5" fmla="*/ 11078642 w 11579119"/>
                        <a:gd name="connsiteY5" fmla="*/ 5980043 h 5980043"/>
                        <a:gd name="connsiteX6" fmla="*/ 500476 w 11579119"/>
                        <a:gd name="connsiteY6" fmla="*/ 5980043 h 5980043"/>
                        <a:gd name="connsiteX7" fmla="*/ 0 w 11579119"/>
                        <a:gd name="connsiteY7" fmla="*/ 5383713 h 5980043"/>
                        <a:gd name="connsiteX8" fmla="*/ 0 w 11579119"/>
                        <a:gd name="connsiteY8" fmla="*/ 596329 h 5980043"/>
                        <a:gd name="connsiteX0" fmla="*/ 0 w 11579119"/>
                        <a:gd name="connsiteY0" fmla="*/ 596329 h 5980043"/>
                        <a:gd name="connsiteX1" fmla="*/ 500476 w 11579119"/>
                        <a:gd name="connsiteY1" fmla="*/ 0 h 5980043"/>
                        <a:gd name="connsiteX2" fmla="*/ 11078642 w 11579119"/>
                        <a:gd name="connsiteY2" fmla="*/ 0 h 5980043"/>
                        <a:gd name="connsiteX3" fmla="*/ 11579118 w 11579119"/>
                        <a:gd name="connsiteY3" fmla="*/ 596329 h 5980043"/>
                        <a:gd name="connsiteX4" fmla="*/ 11579118 w 11579119"/>
                        <a:gd name="connsiteY4" fmla="*/ 5383713 h 5980043"/>
                        <a:gd name="connsiteX5" fmla="*/ 11078642 w 11579119"/>
                        <a:gd name="connsiteY5" fmla="*/ 5980043 h 5980043"/>
                        <a:gd name="connsiteX6" fmla="*/ 500476 w 11579119"/>
                        <a:gd name="connsiteY6" fmla="*/ 5980043 h 5980043"/>
                        <a:gd name="connsiteX7" fmla="*/ 0 w 11579119"/>
                        <a:gd name="connsiteY7" fmla="*/ 5383713 h 5980043"/>
                        <a:gd name="connsiteX8" fmla="*/ 0 w 11579119"/>
                        <a:gd name="connsiteY8" fmla="*/ 596329 h 5980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79119" h="5980043" fill="none" extrusionOk="0">
                          <a:moveTo>
                            <a:pt x="0" y="596329"/>
                          </a:moveTo>
                          <a:cubicBezTo>
                            <a:pt x="2698" y="348659"/>
                            <a:pt x="245493" y="36914"/>
                            <a:pt x="500476" y="0"/>
                          </a:cubicBezTo>
                          <a:cubicBezTo>
                            <a:pt x="2974711" y="95008"/>
                            <a:pt x="9632955" y="315773"/>
                            <a:pt x="11078642" y="0"/>
                          </a:cubicBezTo>
                          <a:cubicBezTo>
                            <a:pt x="11348573" y="-46162"/>
                            <a:pt x="11506690" y="242605"/>
                            <a:pt x="11579118" y="596329"/>
                          </a:cubicBezTo>
                          <a:cubicBezTo>
                            <a:pt x="11710934" y="2049899"/>
                            <a:pt x="11383814" y="4349148"/>
                            <a:pt x="11579118" y="5383713"/>
                          </a:cubicBezTo>
                          <a:cubicBezTo>
                            <a:pt x="11587615" y="5667849"/>
                            <a:pt x="11300444" y="5912205"/>
                            <a:pt x="11078642" y="5980043"/>
                          </a:cubicBezTo>
                          <a:cubicBezTo>
                            <a:pt x="10253707" y="6245685"/>
                            <a:pt x="5133638" y="6523116"/>
                            <a:pt x="500476" y="5980043"/>
                          </a:cubicBezTo>
                          <a:cubicBezTo>
                            <a:pt x="278826" y="5973631"/>
                            <a:pt x="-55755" y="5724840"/>
                            <a:pt x="0" y="5383713"/>
                          </a:cubicBezTo>
                          <a:cubicBezTo>
                            <a:pt x="91638" y="4805798"/>
                            <a:pt x="-41225" y="1754489"/>
                            <a:pt x="0" y="596329"/>
                          </a:cubicBezTo>
                          <a:close/>
                        </a:path>
                        <a:path w="11579119" h="5980043" stroke="0" extrusionOk="0">
                          <a:moveTo>
                            <a:pt x="0" y="596329"/>
                          </a:moveTo>
                          <a:cubicBezTo>
                            <a:pt x="25651" y="315998"/>
                            <a:pt x="221674" y="-38953"/>
                            <a:pt x="500476" y="0"/>
                          </a:cubicBezTo>
                          <a:cubicBezTo>
                            <a:pt x="4318625" y="-91775"/>
                            <a:pt x="6859478" y="111849"/>
                            <a:pt x="11078642" y="0"/>
                          </a:cubicBezTo>
                          <a:cubicBezTo>
                            <a:pt x="11311514" y="-33873"/>
                            <a:pt x="11640371" y="252071"/>
                            <a:pt x="11579118" y="596329"/>
                          </a:cubicBezTo>
                          <a:cubicBezTo>
                            <a:pt x="11664066" y="1302829"/>
                            <a:pt x="11904962" y="3595210"/>
                            <a:pt x="11579118" y="5383713"/>
                          </a:cubicBezTo>
                          <a:cubicBezTo>
                            <a:pt x="11571249" y="5684719"/>
                            <a:pt x="11327594" y="5973015"/>
                            <a:pt x="11078642" y="5980043"/>
                          </a:cubicBezTo>
                          <a:cubicBezTo>
                            <a:pt x="9453859" y="5488147"/>
                            <a:pt x="2459111" y="6383680"/>
                            <a:pt x="500476" y="5980043"/>
                          </a:cubicBezTo>
                          <a:cubicBezTo>
                            <a:pt x="211962" y="6020970"/>
                            <a:pt x="-52630" y="5634156"/>
                            <a:pt x="0" y="5383713"/>
                          </a:cubicBezTo>
                          <a:cubicBezTo>
                            <a:pt x="41816" y="3706621"/>
                            <a:pt x="60507" y="2518777"/>
                            <a:pt x="0" y="596329"/>
                          </a:cubicBezTo>
                          <a:close/>
                        </a:path>
                        <a:path w="11579119" h="5980043" fill="none" stroke="0" extrusionOk="0">
                          <a:moveTo>
                            <a:pt x="0" y="596329"/>
                          </a:moveTo>
                          <a:cubicBezTo>
                            <a:pt x="50152" y="333823"/>
                            <a:pt x="232181" y="16647"/>
                            <a:pt x="500476" y="0"/>
                          </a:cubicBezTo>
                          <a:cubicBezTo>
                            <a:pt x="3146168" y="128393"/>
                            <a:pt x="9366321" y="261445"/>
                            <a:pt x="11078642" y="0"/>
                          </a:cubicBezTo>
                          <a:cubicBezTo>
                            <a:pt x="11311299" y="-42345"/>
                            <a:pt x="11563230" y="197595"/>
                            <a:pt x="11579118" y="596329"/>
                          </a:cubicBezTo>
                          <a:cubicBezTo>
                            <a:pt x="11729688" y="1990623"/>
                            <a:pt x="11563261" y="4112885"/>
                            <a:pt x="11579118" y="5383713"/>
                          </a:cubicBezTo>
                          <a:cubicBezTo>
                            <a:pt x="11574292" y="5702617"/>
                            <a:pt x="11310280" y="5936544"/>
                            <a:pt x="11078642" y="5980043"/>
                          </a:cubicBezTo>
                          <a:cubicBezTo>
                            <a:pt x="9522759" y="5657116"/>
                            <a:pt x="4743141" y="6059456"/>
                            <a:pt x="500476" y="5980043"/>
                          </a:cubicBezTo>
                          <a:cubicBezTo>
                            <a:pt x="222861" y="5976349"/>
                            <a:pt x="-26285" y="5714934"/>
                            <a:pt x="0" y="5383713"/>
                          </a:cubicBezTo>
                          <a:cubicBezTo>
                            <a:pt x="-7165" y="5091928"/>
                            <a:pt x="-180048" y="1929947"/>
                            <a:pt x="0" y="59632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FFE2740D-92E5-F236-4230-70159947B9D4}"/>
                </a:ext>
              </a:extLst>
            </p:cNvPr>
            <p:cNvSpPr txBox="1"/>
            <p:nvPr/>
          </p:nvSpPr>
          <p:spPr>
            <a:xfrm>
              <a:off x="2572152" y="649655"/>
              <a:ext cx="6984616" cy="49526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1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758792" y="774302"/>
            <a:ext cx="11058833" cy="1103860"/>
            <a:chOff x="1046203" y="850875"/>
            <a:chExt cx="10738329" cy="1103860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754379" y="877517"/>
              <a:ext cx="1003015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Tính rồi so sánh giá trị của hai biểu thức (theo mẫu).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C5022AD-66C5-E7A2-AC61-9E0E7E469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7508" y="1697727"/>
            <a:ext cx="8674863" cy="23098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10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90637E83-A7EB-7C72-A43D-9E6705319DE7}"/>
              </a:ext>
            </a:extLst>
          </p:cNvPr>
          <p:cNvGrpSpPr/>
          <p:nvPr/>
        </p:nvGrpSpPr>
        <p:grpSpPr>
          <a:xfrm>
            <a:off x="337898" y="496957"/>
            <a:ext cx="11579119" cy="5980043"/>
            <a:chOff x="542920" y="302869"/>
            <a:chExt cx="11307899" cy="4901263"/>
          </a:xfrm>
          <a:solidFill>
            <a:schemeClr val="bg1"/>
          </a:solidFill>
        </p:grpSpPr>
        <p:sp>
          <p:nvSpPr>
            <p:cNvPr id="9" name="Rectangle: Rounded Corners 11">
              <a:extLst>
                <a:ext uri="{FF2B5EF4-FFF2-40B4-BE49-F238E27FC236}">
                  <a16:creationId xmlns:a16="http://schemas.microsoft.com/office/drawing/2014/main" id="{D0C8FAFB-5972-69A2-586F-32B307758B2D}"/>
                </a:ext>
              </a:extLst>
            </p:cNvPr>
            <p:cNvSpPr/>
            <p:nvPr/>
          </p:nvSpPr>
          <p:spPr>
            <a:xfrm>
              <a:off x="542920" y="302869"/>
              <a:ext cx="11307899" cy="4901263"/>
            </a:xfrm>
            <a:custGeom>
              <a:avLst/>
              <a:gdLst>
                <a:gd name="connsiteX0" fmla="*/ 0 w 11307899"/>
                <a:gd name="connsiteY0" fmla="*/ 488754 h 4901263"/>
                <a:gd name="connsiteX1" fmla="*/ 488754 w 11307899"/>
                <a:gd name="connsiteY1" fmla="*/ 0 h 4901263"/>
                <a:gd name="connsiteX2" fmla="*/ 10819145 w 11307899"/>
                <a:gd name="connsiteY2" fmla="*/ 0 h 4901263"/>
                <a:gd name="connsiteX3" fmla="*/ 11307899 w 11307899"/>
                <a:gd name="connsiteY3" fmla="*/ 488754 h 4901263"/>
                <a:gd name="connsiteX4" fmla="*/ 11307899 w 11307899"/>
                <a:gd name="connsiteY4" fmla="*/ 4412509 h 4901263"/>
                <a:gd name="connsiteX5" fmla="*/ 10819145 w 11307899"/>
                <a:gd name="connsiteY5" fmla="*/ 4901263 h 4901263"/>
                <a:gd name="connsiteX6" fmla="*/ 488754 w 11307899"/>
                <a:gd name="connsiteY6" fmla="*/ 4901263 h 4901263"/>
                <a:gd name="connsiteX7" fmla="*/ 0 w 11307899"/>
                <a:gd name="connsiteY7" fmla="*/ 4412509 h 4901263"/>
                <a:gd name="connsiteX8" fmla="*/ 0 w 11307899"/>
                <a:gd name="connsiteY8" fmla="*/ 488754 h 49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899" h="4901263" fill="none" extrusionOk="0">
                  <a:moveTo>
                    <a:pt x="0" y="488754"/>
                  </a:moveTo>
                  <a:cubicBezTo>
                    <a:pt x="1624" y="262770"/>
                    <a:pt x="221743" y="4901"/>
                    <a:pt x="488754" y="0"/>
                  </a:cubicBezTo>
                  <a:cubicBezTo>
                    <a:pt x="3014284" y="72427"/>
                    <a:pt x="9301778" y="61419"/>
                    <a:pt x="10819145" y="0"/>
                  </a:cubicBezTo>
                  <a:cubicBezTo>
                    <a:pt x="11087894" y="-8134"/>
                    <a:pt x="11266220" y="206216"/>
                    <a:pt x="11307899" y="488754"/>
                  </a:cubicBezTo>
                  <a:cubicBezTo>
                    <a:pt x="11408775" y="1664465"/>
                    <a:pt x="11200586" y="3426454"/>
                    <a:pt x="11307899" y="4412509"/>
                  </a:cubicBezTo>
                  <a:cubicBezTo>
                    <a:pt x="11309992" y="4671815"/>
                    <a:pt x="11058938" y="4867477"/>
                    <a:pt x="10819145" y="4901263"/>
                  </a:cubicBezTo>
                  <a:cubicBezTo>
                    <a:pt x="9386120" y="4931090"/>
                    <a:pt x="4963800" y="4821957"/>
                    <a:pt x="488754" y="4901263"/>
                  </a:cubicBezTo>
                  <a:cubicBezTo>
                    <a:pt x="228828" y="4900132"/>
                    <a:pt x="-19549" y="4686306"/>
                    <a:pt x="0" y="4412509"/>
                  </a:cubicBezTo>
                  <a:cubicBezTo>
                    <a:pt x="50037" y="4000494"/>
                    <a:pt x="770" y="1526811"/>
                    <a:pt x="0" y="488754"/>
                  </a:cubicBezTo>
                  <a:close/>
                </a:path>
                <a:path w="11307899" h="4901263" stroke="0" extrusionOk="0">
                  <a:moveTo>
                    <a:pt x="0" y="488754"/>
                  </a:moveTo>
                  <a:cubicBezTo>
                    <a:pt x="39658" y="229633"/>
                    <a:pt x="220718" y="3948"/>
                    <a:pt x="488754" y="0"/>
                  </a:cubicBezTo>
                  <a:cubicBezTo>
                    <a:pt x="4196249" y="123000"/>
                    <a:pt x="6534016" y="-96860"/>
                    <a:pt x="10819145" y="0"/>
                  </a:cubicBezTo>
                  <a:cubicBezTo>
                    <a:pt x="11052042" y="-28226"/>
                    <a:pt x="11318395" y="197663"/>
                    <a:pt x="11307899" y="488754"/>
                  </a:cubicBezTo>
                  <a:cubicBezTo>
                    <a:pt x="11311072" y="1075866"/>
                    <a:pt x="11402166" y="2906826"/>
                    <a:pt x="11307899" y="4412509"/>
                  </a:cubicBezTo>
                  <a:cubicBezTo>
                    <a:pt x="11290272" y="4688826"/>
                    <a:pt x="11066822" y="4897621"/>
                    <a:pt x="10819145" y="4901263"/>
                  </a:cubicBezTo>
                  <a:cubicBezTo>
                    <a:pt x="9204527" y="4740556"/>
                    <a:pt x="2451949" y="4940930"/>
                    <a:pt x="488754" y="4901263"/>
                  </a:cubicBezTo>
                  <a:cubicBezTo>
                    <a:pt x="190777" y="4895598"/>
                    <a:pt x="-39892" y="4664368"/>
                    <a:pt x="0" y="4412509"/>
                  </a:cubicBezTo>
                  <a:cubicBezTo>
                    <a:pt x="32216" y="3138775"/>
                    <a:pt x="57206" y="2089402"/>
                    <a:pt x="0" y="488754"/>
                  </a:cubicBezTo>
                  <a:close/>
                </a:path>
              </a:pathLst>
            </a:custGeom>
            <a:grpFill/>
            <a:ln w="3810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852854689">
                    <a:custGeom>
                      <a:avLst/>
                      <a:gdLst>
                        <a:gd name="connsiteX0" fmla="*/ 0 w 11579119"/>
                        <a:gd name="connsiteY0" fmla="*/ 596329 h 5980043"/>
                        <a:gd name="connsiteX1" fmla="*/ 500476 w 11579119"/>
                        <a:gd name="connsiteY1" fmla="*/ 0 h 5980043"/>
                        <a:gd name="connsiteX2" fmla="*/ 11078642 w 11579119"/>
                        <a:gd name="connsiteY2" fmla="*/ 0 h 5980043"/>
                        <a:gd name="connsiteX3" fmla="*/ 11579118 w 11579119"/>
                        <a:gd name="connsiteY3" fmla="*/ 596329 h 5980043"/>
                        <a:gd name="connsiteX4" fmla="*/ 11579118 w 11579119"/>
                        <a:gd name="connsiteY4" fmla="*/ 5383713 h 5980043"/>
                        <a:gd name="connsiteX5" fmla="*/ 11078642 w 11579119"/>
                        <a:gd name="connsiteY5" fmla="*/ 5980043 h 5980043"/>
                        <a:gd name="connsiteX6" fmla="*/ 500476 w 11579119"/>
                        <a:gd name="connsiteY6" fmla="*/ 5980043 h 5980043"/>
                        <a:gd name="connsiteX7" fmla="*/ 0 w 11579119"/>
                        <a:gd name="connsiteY7" fmla="*/ 5383713 h 5980043"/>
                        <a:gd name="connsiteX8" fmla="*/ 0 w 11579119"/>
                        <a:gd name="connsiteY8" fmla="*/ 596329 h 5980043"/>
                        <a:gd name="connsiteX0" fmla="*/ 0 w 11579119"/>
                        <a:gd name="connsiteY0" fmla="*/ 596329 h 5980043"/>
                        <a:gd name="connsiteX1" fmla="*/ 500476 w 11579119"/>
                        <a:gd name="connsiteY1" fmla="*/ 0 h 5980043"/>
                        <a:gd name="connsiteX2" fmla="*/ 11078642 w 11579119"/>
                        <a:gd name="connsiteY2" fmla="*/ 0 h 5980043"/>
                        <a:gd name="connsiteX3" fmla="*/ 11579118 w 11579119"/>
                        <a:gd name="connsiteY3" fmla="*/ 596329 h 5980043"/>
                        <a:gd name="connsiteX4" fmla="*/ 11579118 w 11579119"/>
                        <a:gd name="connsiteY4" fmla="*/ 5383713 h 5980043"/>
                        <a:gd name="connsiteX5" fmla="*/ 11078642 w 11579119"/>
                        <a:gd name="connsiteY5" fmla="*/ 5980043 h 5980043"/>
                        <a:gd name="connsiteX6" fmla="*/ 500476 w 11579119"/>
                        <a:gd name="connsiteY6" fmla="*/ 5980043 h 5980043"/>
                        <a:gd name="connsiteX7" fmla="*/ 0 w 11579119"/>
                        <a:gd name="connsiteY7" fmla="*/ 5383713 h 5980043"/>
                        <a:gd name="connsiteX8" fmla="*/ 0 w 11579119"/>
                        <a:gd name="connsiteY8" fmla="*/ 596329 h 5980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79119" h="5980043" fill="none" extrusionOk="0">
                          <a:moveTo>
                            <a:pt x="0" y="596329"/>
                          </a:moveTo>
                          <a:cubicBezTo>
                            <a:pt x="2698" y="348659"/>
                            <a:pt x="245493" y="36914"/>
                            <a:pt x="500476" y="0"/>
                          </a:cubicBezTo>
                          <a:cubicBezTo>
                            <a:pt x="2974711" y="95008"/>
                            <a:pt x="9632955" y="315773"/>
                            <a:pt x="11078642" y="0"/>
                          </a:cubicBezTo>
                          <a:cubicBezTo>
                            <a:pt x="11348573" y="-46162"/>
                            <a:pt x="11506690" y="242605"/>
                            <a:pt x="11579118" y="596329"/>
                          </a:cubicBezTo>
                          <a:cubicBezTo>
                            <a:pt x="11710934" y="2049899"/>
                            <a:pt x="11383814" y="4349148"/>
                            <a:pt x="11579118" y="5383713"/>
                          </a:cubicBezTo>
                          <a:cubicBezTo>
                            <a:pt x="11587615" y="5667849"/>
                            <a:pt x="11300444" y="5912205"/>
                            <a:pt x="11078642" y="5980043"/>
                          </a:cubicBezTo>
                          <a:cubicBezTo>
                            <a:pt x="10253707" y="6245685"/>
                            <a:pt x="5133638" y="6523116"/>
                            <a:pt x="500476" y="5980043"/>
                          </a:cubicBezTo>
                          <a:cubicBezTo>
                            <a:pt x="278826" y="5973631"/>
                            <a:pt x="-55755" y="5724840"/>
                            <a:pt x="0" y="5383713"/>
                          </a:cubicBezTo>
                          <a:cubicBezTo>
                            <a:pt x="91638" y="4805798"/>
                            <a:pt x="-41225" y="1754489"/>
                            <a:pt x="0" y="596329"/>
                          </a:cubicBezTo>
                          <a:close/>
                        </a:path>
                        <a:path w="11579119" h="5980043" stroke="0" extrusionOk="0">
                          <a:moveTo>
                            <a:pt x="0" y="596329"/>
                          </a:moveTo>
                          <a:cubicBezTo>
                            <a:pt x="25651" y="315998"/>
                            <a:pt x="221674" y="-38953"/>
                            <a:pt x="500476" y="0"/>
                          </a:cubicBezTo>
                          <a:cubicBezTo>
                            <a:pt x="4318625" y="-91775"/>
                            <a:pt x="6859478" y="111849"/>
                            <a:pt x="11078642" y="0"/>
                          </a:cubicBezTo>
                          <a:cubicBezTo>
                            <a:pt x="11311514" y="-33873"/>
                            <a:pt x="11640371" y="252071"/>
                            <a:pt x="11579118" y="596329"/>
                          </a:cubicBezTo>
                          <a:cubicBezTo>
                            <a:pt x="11664066" y="1302829"/>
                            <a:pt x="11904962" y="3595210"/>
                            <a:pt x="11579118" y="5383713"/>
                          </a:cubicBezTo>
                          <a:cubicBezTo>
                            <a:pt x="11571249" y="5684719"/>
                            <a:pt x="11327594" y="5973015"/>
                            <a:pt x="11078642" y="5980043"/>
                          </a:cubicBezTo>
                          <a:cubicBezTo>
                            <a:pt x="9453859" y="5488147"/>
                            <a:pt x="2459111" y="6383680"/>
                            <a:pt x="500476" y="5980043"/>
                          </a:cubicBezTo>
                          <a:cubicBezTo>
                            <a:pt x="211962" y="6020970"/>
                            <a:pt x="-52630" y="5634156"/>
                            <a:pt x="0" y="5383713"/>
                          </a:cubicBezTo>
                          <a:cubicBezTo>
                            <a:pt x="41816" y="3706621"/>
                            <a:pt x="60507" y="2518777"/>
                            <a:pt x="0" y="596329"/>
                          </a:cubicBezTo>
                          <a:close/>
                        </a:path>
                        <a:path w="11579119" h="5980043" fill="none" stroke="0" extrusionOk="0">
                          <a:moveTo>
                            <a:pt x="0" y="596329"/>
                          </a:moveTo>
                          <a:cubicBezTo>
                            <a:pt x="50152" y="333823"/>
                            <a:pt x="232181" y="16647"/>
                            <a:pt x="500476" y="0"/>
                          </a:cubicBezTo>
                          <a:cubicBezTo>
                            <a:pt x="3146168" y="128393"/>
                            <a:pt x="9366321" y="261445"/>
                            <a:pt x="11078642" y="0"/>
                          </a:cubicBezTo>
                          <a:cubicBezTo>
                            <a:pt x="11311299" y="-42345"/>
                            <a:pt x="11563230" y="197595"/>
                            <a:pt x="11579118" y="596329"/>
                          </a:cubicBezTo>
                          <a:cubicBezTo>
                            <a:pt x="11729688" y="1990623"/>
                            <a:pt x="11563261" y="4112885"/>
                            <a:pt x="11579118" y="5383713"/>
                          </a:cubicBezTo>
                          <a:cubicBezTo>
                            <a:pt x="11574292" y="5702617"/>
                            <a:pt x="11310280" y="5936544"/>
                            <a:pt x="11078642" y="5980043"/>
                          </a:cubicBezTo>
                          <a:cubicBezTo>
                            <a:pt x="9522759" y="5657116"/>
                            <a:pt x="4743141" y="6059456"/>
                            <a:pt x="500476" y="5980043"/>
                          </a:cubicBezTo>
                          <a:cubicBezTo>
                            <a:pt x="222861" y="5976349"/>
                            <a:pt x="-26285" y="5714934"/>
                            <a:pt x="0" y="5383713"/>
                          </a:cubicBezTo>
                          <a:cubicBezTo>
                            <a:pt x="-7165" y="5091928"/>
                            <a:pt x="-180048" y="1929947"/>
                            <a:pt x="0" y="59632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FFE2740D-92E5-F236-4230-70159947B9D4}"/>
                </a:ext>
              </a:extLst>
            </p:cNvPr>
            <p:cNvSpPr txBox="1"/>
            <p:nvPr/>
          </p:nvSpPr>
          <p:spPr>
            <a:xfrm>
              <a:off x="2572152" y="649655"/>
              <a:ext cx="6984616" cy="49526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1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758792" y="774302"/>
            <a:ext cx="11058833" cy="1103860"/>
            <a:chOff x="1046203" y="850875"/>
            <a:chExt cx="10738329" cy="1103860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754379" y="877517"/>
              <a:ext cx="1003015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Tính rồi so sánh giá trị của hai biểu thức (theo mẫu).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09E38CB-B1AA-0691-4371-0296013DA83E}"/>
              </a:ext>
            </a:extLst>
          </p:cNvPr>
          <p:cNvSpPr txBox="1"/>
          <p:nvPr/>
        </p:nvSpPr>
        <p:spPr>
          <a:xfrm>
            <a:off x="2982176" y="1997289"/>
            <a:ext cx="8456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latin typeface="+mj-lt"/>
                <a:ea typeface="Cambria" panose="02040503050406030204" pitchFamily="18" charset="0"/>
              </a:rPr>
              <a:t>4 x ( 6 - 2) và 4 x 6 – 4 x 2</a:t>
            </a:r>
            <a:endParaRPr lang="en-US" sz="4800" dirty="0"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61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90637E83-A7EB-7C72-A43D-9E6705319DE7}"/>
              </a:ext>
            </a:extLst>
          </p:cNvPr>
          <p:cNvGrpSpPr/>
          <p:nvPr/>
        </p:nvGrpSpPr>
        <p:grpSpPr>
          <a:xfrm>
            <a:off x="337898" y="496957"/>
            <a:ext cx="11579119" cy="5980043"/>
            <a:chOff x="542920" y="302869"/>
            <a:chExt cx="11307899" cy="4901263"/>
          </a:xfrm>
          <a:solidFill>
            <a:schemeClr val="bg1"/>
          </a:solidFill>
        </p:grpSpPr>
        <p:sp>
          <p:nvSpPr>
            <p:cNvPr id="9" name="Rectangle: Rounded Corners 11">
              <a:extLst>
                <a:ext uri="{FF2B5EF4-FFF2-40B4-BE49-F238E27FC236}">
                  <a16:creationId xmlns:a16="http://schemas.microsoft.com/office/drawing/2014/main" id="{D0C8FAFB-5972-69A2-586F-32B307758B2D}"/>
                </a:ext>
              </a:extLst>
            </p:cNvPr>
            <p:cNvSpPr/>
            <p:nvPr/>
          </p:nvSpPr>
          <p:spPr>
            <a:xfrm>
              <a:off x="542920" y="302869"/>
              <a:ext cx="11307899" cy="4901263"/>
            </a:xfrm>
            <a:custGeom>
              <a:avLst/>
              <a:gdLst>
                <a:gd name="connsiteX0" fmla="*/ 0 w 11307899"/>
                <a:gd name="connsiteY0" fmla="*/ 488754 h 4901263"/>
                <a:gd name="connsiteX1" fmla="*/ 488754 w 11307899"/>
                <a:gd name="connsiteY1" fmla="*/ 0 h 4901263"/>
                <a:gd name="connsiteX2" fmla="*/ 10819145 w 11307899"/>
                <a:gd name="connsiteY2" fmla="*/ 0 h 4901263"/>
                <a:gd name="connsiteX3" fmla="*/ 11307899 w 11307899"/>
                <a:gd name="connsiteY3" fmla="*/ 488754 h 4901263"/>
                <a:gd name="connsiteX4" fmla="*/ 11307899 w 11307899"/>
                <a:gd name="connsiteY4" fmla="*/ 4412509 h 4901263"/>
                <a:gd name="connsiteX5" fmla="*/ 10819145 w 11307899"/>
                <a:gd name="connsiteY5" fmla="*/ 4901263 h 4901263"/>
                <a:gd name="connsiteX6" fmla="*/ 488754 w 11307899"/>
                <a:gd name="connsiteY6" fmla="*/ 4901263 h 4901263"/>
                <a:gd name="connsiteX7" fmla="*/ 0 w 11307899"/>
                <a:gd name="connsiteY7" fmla="*/ 4412509 h 4901263"/>
                <a:gd name="connsiteX8" fmla="*/ 0 w 11307899"/>
                <a:gd name="connsiteY8" fmla="*/ 488754 h 49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899" h="4901263" fill="none" extrusionOk="0">
                  <a:moveTo>
                    <a:pt x="0" y="488754"/>
                  </a:moveTo>
                  <a:cubicBezTo>
                    <a:pt x="1624" y="262770"/>
                    <a:pt x="221743" y="4901"/>
                    <a:pt x="488754" y="0"/>
                  </a:cubicBezTo>
                  <a:cubicBezTo>
                    <a:pt x="3014284" y="72427"/>
                    <a:pt x="9301778" y="61419"/>
                    <a:pt x="10819145" y="0"/>
                  </a:cubicBezTo>
                  <a:cubicBezTo>
                    <a:pt x="11087894" y="-8134"/>
                    <a:pt x="11266220" y="206216"/>
                    <a:pt x="11307899" y="488754"/>
                  </a:cubicBezTo>
                  <a:cubicBezTo>
                    <a:pt x="11408775" y="1664465"/>
                    <a:pt x="11200586" y="3426454"/>
                    <a:pt x="11307899" y="4412509"/>
                  </a:cubicBezTo>
                  <a:cubicBezTo>
                    <a:pt x="11309992" y="4671815"/>
                    <a:pt x="11058938" y="4867477"/>
                    <a:pt x="10819145" y="4901263"/>
                  </a:cubicBezTo>
                  <a:cubicBezTo>
                    <a:pt x="9386120" y="4931090"/>
                    <a:pt x="4963800" y="4821957"/>
                    <a:pt x="488754" y="4901263"/>
                  </a:cubicBezTo>
                  <a:cubicBezTo>
                    <a:pt x="228828" y="4900132"/>
                    <a:pt x="-19549" y="4686306"/>
                    <a:pt x="0" y="4412509"/>
                  </a:cubicBezTo>
                  <a:cubicBezTo>
                    <a:pt x="50037" y="4000494"/>
                    <a:pt x="770" y="1526811"/>
                    <a:pt x="0" y="488754"/>
                  </a:cubicBezTo>
                  <a:close/>
                </a:path>
                <a:path w="11307899" h="4901263" stroke="0" extrusionOk="0">
                  <a:moveTo>
                    <a:pt x="0" y="488754"/>
                  </a:moveTo>
                  <a:cubicBezTo>
                    <a:pt x="39658" y="229633"/>
                    <a:pt x="220718" y="3948"/>
                    <a:pt x="488754" y="0"/>
                  </a:cubicBezTo>
                  <a:cubicBezTo>
                    <a:pt x="4196249" y="123000"/>
                    <a:pt x="6534016" y="-96860"/>
                    <a:pt x="10819145" y="0"/>
                  </a:cubicBezTo>
                  <a:cubicBezTo>
                    <a:pt x="11052042" y="-28226"/>
                    <a:pt x="11318395" y="197663"/>
                    <a:pt x="11307899" y="488754"/>
                  </a:cubicBezTo>
                  <a:cubicBezTo>
                    <a:pt x="11311072" y="1075866"/>
                    <a:pt x="11402166" y="2906826"/>
                    <a:pt x="11307899" y="4412509"/>
                  </a:cubicBezTo>
                  <a:cubicBezTo>
                    <a:pt x="11290272" y="4688826"/>
                    <a:pt x="11066822" y="4897621"/>
                    <a:pt x="10819145" y="4901263"/>
                  </a:cubicBezTo>
                  <a:cubicBezTo>
                    <a:pt x="9204527" y="4740556"/>
                    <a:pt x="2451949" y="4940930"/>
                    <a:pt x="488754" y="4901263"/>
                  </a:cubicBezTo>
                  <a:cubicBezTo>
                    <a:pt x="190777" y="4895598"/>
                    <a:pt x="-39892" y="4664368"/>
                    <a:pt x="0" y="4412509"/>
                  </a:cubicBezTo>
                  <a:cubicBezTo>
                    <a:pt x="32216" y="3138775"/>
                    <a:pt x="57206" y="2089402"/>
                    <a:pt x="0" y="488754"/>
                  </a:cubicBezTo>
                  <a:close/>
                </a:path>
              </a:pathLst>
            </a:custGeom>
            <a:grpFill/>
            <a:ln w="3810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852854689">
                    <a:custGeom>
                      <a:avLst/>
                      <a:gdLst>
                        <a:gd name="connsiteX0" fmla="*/ 0 w 11579119"/>
                        <a:gd name="connsiteY0" fmla="*/ 596329 h 5980043"/>
                        <a:gd name="connsiteX1" fmla="*/ 500476 w 11579119"/>
                        <a:gd name="connsiteY1" fmla="*/ 0 h 5980043"/>
                        <a:gd name="connsiteX2" fmla="*/ 11078642 w 11579119"/>
                        <a:gd name="connsiteY2" fmla="*/ 0 h 5980043"/>
                        <a:gd name="connsiteX3" fmla="*/ 11579118 w 11579119"/>
                        <a:gd name="connsiteY3" fmla="*/ 596329 h 5980043"/>
                        <a:gd name="connsiteX4" fmla="*/ 11579118 w 11579119"/>
                        <a:gd name="connsiteY4" fmla="*/ 5383713 h 5980043"/>
                        <a:gd name="connsiteX5" fmla="*/ 11078642 w 11579119"/>
                        <a:gd name="connsiteY5" fmla="*/ 5980043 h 5980043"/>
                        <a:gd name="connsiteX6" fmla="*/ 500476 w 11579119"/>
                        <a:gd name="connsiteY6" fmla="*/ 5980043 h 5980043"/>
                        <a:gd name="connsiteX7" fmla="*/ 0 w 11579119"/>
                        <a:gd name="connsiteY7" fmla="*/ 5383713 h 5980043"/>
                        <a:gd name="connsiteX8" fmla="*/ 0 w 11579119"/>
                        <a:gd name="connsiteY8" fmla="*/ 596329 h 5980043"/>
                        <a:gd name="connsiteX0" fmla="*/ 0 w 11579119"/>
                        <a:gd name="connsiteY0" fmla="*/ 596329 h 5980043"/>
                        <a:gd name="connsiteX1" fmla="*/ 500476 w 11579119"/>
                        <a:gd name="connsiteY1" fmla="*/ 0 h 5980043"/>
                        <a:gd name="connsiteX2" fmla="*/ 11078642 w 11579119"/>
                        <a:gd name="connsiteY2" fmla="*/ 0 h 5980043"/>
                        <a:gd name="connsiteX3" fmla="*/ 11579118 w 11579119"/>
                        <a:gd name="connsiteY3" fmla="*/ 596329 h 5980043"/>
                        <a:gd name="connsiteX4" fmla="*/ 11579118 w 11579119"/>
                        <a:gd name="connsiteY4" fmla="*/ 5383713 h 5980043"/>
                        <a:gd name="connsiteX5" fmla="*/ 11078642 w 11579119"/>
                        <a:gd name="connsiteY5" fmla="*/ 5980043 h 5980043"/>
                        <a:gd name="connsiteX6" fmla="*/ 500476 w 11579119"/>
                        <a:gd name="connsiteY6" fmla="*/ 5980043 h 5980043"/>
                        <a:gd name="connsiteX7" fmla="*/ 0 w 11579119"/>
                        <a:gd name="connsiteY7" fmla="*/ 5383713 h 5980043"/>
                        <a:gd name="connsiteX8" fmla="*/ 0 w 11579119"/>
                        <a:gd name="connsiteY8" fmla="*/ 596329 h 5980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79119" h="5980043" fill="none" extrusionOk="0">
                          <a:moveTo>
                            <a:pt x="0" y="596329"/>
                          </a:moveTo>
                          <a:cubicBezTo>
                            <a:pt x="2698" y="348659"/>
                            <a:pt x="245493" y="36914"/>
                            <a:pt x="500476" y="0"/>
                          </a:cubicBezTo>
                          <a:cubicBezTo>
                            <a:pt x="2974711" y="95008"/>
                            <a:pt x="9632955" y="315773"/>
                            <a:pt x="11078642" y="0"/>
                          </a:cubicBezTo>
                          <a:cubicBezTo>
                            <a:pt x="11348573" y="-46162"/>
                            <a:pt x="11506690" y="242605"/>
                            <a:pt x="11579118" y="596329"/>
                          </a:cubicBezTo>
                          <a:cubicBezTo>
                            <a:pt x="11710934" y="2049899"/>
                            <a:pt x="11383814" y="4349148"/>
                            <a:pt x="11579118" y="5383713"/>
                          </a:cubicBezTo>
                          <a:cubicBezTo>
                            <a:pt x="11587615" y="5667849"/>
                            <a:pt x="11300444" y="5912205"/>
                            <a:pt x="11078642" y="5980043"/>
                          </a:cubicBezTo>
                          <a:cubicBezTo>
                            <a:pt x="10253707" y="6245685"/>
                            <a:pt x="5133638" y="6523116"/>
                            <a:pt x="500476" y="5980043"/>
                          </a:cubicBezTo>
                          <a:cubicBezTo>
                            <a:pt x="278826" y="5973631"/>
                            <a:pt x="-55755" y="5724840"/>
                            <a:pt x="0" y="5383713"/>
                          </a:cubicBezTo>
                          <a:cubicBezTo>
                            <a:pt x="91638" y="4805798"/>
                            <a:pt x="-41225" y="1754489"/>
                            <a:pt x="0" y="596329"/>
                          </a:cubicBezTo>
                          <a:close/>
                        </a:path>
                        <a:path w="11579119" h="5980043" stroke="0" extrusionOk="0">
                          <a:moveTo>
                            <a:pt x="0" y="596329"/>
                          </a:moveTo>
                          <a:cubicBezTo>
                            <a:pt x="25651" y="315998"/>
                            <a:pt x="221674" y="-38953"/>
                            <a:pt x="500476" y="0"/>
                          </a:cubicBezTo>
                          <a:cubicBezTo>
                            <a:pt x="4318625" y="-91775"/>
                            <a:pt x="6859478" y="111849"/>
                            <a:pt x="11078642" y="0"/>
                          </a:cubicBezTo>
                          <a:cubicBezTo>
                            <a:pt x="11311514" y="-33873"/>
                            <a:pt x="11640371" y="252071"/>
                            <a:pt x="11579118" y="596329"/>
                          </a:cubicBezTo>
                          <a:cubicBezTo>
                            <a:pt x="11664066" y="1302829"/>
                            <a:pt x="11904962" y="3595210"/>
                            <a:pt x="11579118" y="5383713"/>
                          </a:cubicBezTo>
                          <a:cubicBezTo>
                            <a:pt x="11571249" y="5684719"/>
                            <a:pt x="11327594" y="5973015"/>
                            <a:pt x="11078642" y="5980043"/>
                          </a:cubicBezTo>
                          <a:cubicBezTo>
                            <a:pt x="9453859" y="5488147"/>
                            <a:pt x="2459111" y="6383680"/>
                            <a:pt x="500476" y="5980043"/>
                          </a:cubicBezTo>
                          <a:cubicBezTo>
                            <a:pt x="211962" y="6020970"/>
                            <a:pt x="-52630" y="5634156"/>
                            <a:pt x="0" y="5383713"/>
                          </a:cubicBezTo>
                          <a:cubicBezTo>
                            <a:pt x="41816" y="3706621"/>
                            <a:pt x="60507" y="2518777"/>
                            <a:pt x="0" y="596329"/>
                          </a:cubicBezTo>
                          <a:close/>
                        </a:path>
                        <a:path w="11579119" h="5980043" fill="none" stroke="0" extrusionOk="0">
                          <a:moveTo>
                            <a:pt x="0" y="596329"/>
                          </a:moveTo>
                          <a:cubicBezTo>
                            <a:pt x="50152" y="333823"/>
                            <a:pt x="232181" y="16647"/>
                            <a:pt x="500476" y="0"/>
                          </a:cubicBezTo>
                          <a:cubicBezTo>
                            <a:pt x="3146168" y="128393"/>
                            <a:pt x="9366321" y="261445"/>
                            <a:pt x="11078642" y="0"/>
                          </a:cubicBezTo>
                          <a:cubicBezTo>
                            <a:pt x="11311299" y="-42345"/>
                            <a:pt x="11563230" y="197595"/>
                            <a:pt x="11579118" y="596329"/>
                          </a:cubicBezTo>
                          <a:cubicBezTo>
                            <a:pt x="11729688" y="1990623"/>
                            <a:pt x="11563261" y="4112885"/>
                            <a:pt x="11579118" y="5383713"/>
                          </a:cubicBezTo>
                          <a:cubicBezTo>
                            <a:pt x="11574292" y="5702617"/>
                            <a:pt x="11310280" y="5936544"/>
                            <a:pt x="11078642" y="5980043"/>
                          </a:cubicBezTo>
                          <a:cubicBezTo>
                            <a:pt x="9522759" y="5657116"/>
                            <a:pt x="4743141" y="6059456"/>
                            <a:pt x="500476" y="5980043"/>
                          </a:cubicBezTo>
                          <a:cubicBezTo>
                            <a:pt x="222861" y="5976349"/>
                            <a:pt x="-26285" y="5714934"/>
                            <a:pt x="0" y="5383713"/>
                          </a:cubicBezTo>
                          <a:cubicBezTo>
                            <a:pt x="-7165" y="5091928"/>
                            <a:pt x="-180048" y="1929947"/>
                            <a:pt x="0" y="59632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FFE2740D-92E5-F236-4230-70159947B9D4}"/>
                </a:ext>
              </a:extLst>
            </p:cNvPr>
            <p:cNvSpPr txBox="1"/>
            <p:nvPr/>
          </p:nvSpPr>
          <p:spPr>
            <a:xfrm>
              <a:off x="2572152" y="649655"/>
              <a:ext cx="6984616" cy="49526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1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758792" y="774302"/>
            <a:ext cx="11058833" cy="1103860"/>
            <a:chOff x="1046203" y="850875"/>
            <a:chExt cx="10738329" cy="1103860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754379" y="877517"/>
              <a:ext cx="1003015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Tính rồi so sánh giá trị của hai biểu thức (theo mẫu).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C5022AD-66C5-E7A2-AC61-9E0E7E469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7508" y="1697727"/>
            <a:ext cx="8674863" cy="23098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0FF643-9CFE-80BE-A192-241B55976244}"/>
              </a:ext>
            </a:extLst>
          </p:cNvPr>
          <p:cNvSpPr txBox="1"/>
          <p:nvPr/>
        </p:nvSpPr>
        <p:spPr>
          <a:xfrm>
            <a:off x="367748" y="4631635"/>
            <a:ext cx="933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23 x (7 – 4)  và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23 x 7 – 23 x 4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9E38CB-B1AA-0691-4371-0296013DA83E}"/>
              </a:ext>
            </a:extLst>
          </p:cNvPr>
          <p:cNvSpPr txBox="1"/>
          <p:nvPr/>
        </p:nvSpPr>
        <p:spPr>
          <a:xfrm>
            <a:off x="6795052" y="4641575"/>
            <a:ext cx="539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(8 – 3) x 9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x 9 – 3 x 9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81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97685" y="101712"/>
            <a:ext cx="11307899" cy="6619461"/>
          </a:xfrm>
          <a:custGeom>
            <a:avLst/>
            <a:gdLst>
              <a:gd name="connsiteX0" fmla="*/ 0 w 11307899"/>
              <a:gd name="connsiteY0" fmla="*/ 607893 h 6096000"/>
              <a:gd name="connsiteX1" fmla="*/ 607893 w 11307899"/>
              <a:gd name="connsiteY1" fmla="*/ 0 h 6096000"/>
              <a:gd name="connsiteX2" fmla="*/ 10700006 w 11307899"/>
              <a:gd name="connsiteY2" fmla="*/ 0 h 6096000"/>
              <a:gd name="connsiteX3" fmla="*/ 11307899 w 11307899"/>
              <a:gd name="connsiteY3" fmla="*/ 607893 h 6096000"/>
              <a:gd name="connsiteX4" fmla="*/ 11307899 w 11307899"/>
              <a:gd name="connsiteY4" fmla="*/ 5488107 h 6096000"/>
              <a:gd name="connsiteX5" fmla="*/ 10700006 w 11307899"/>
              <a:gd name="connsiteY5" fmla="*/ 6096000 h 6096000"/>
              <a:gd name="connsiteX6" fmla="*/ 607893 w 11307899"/>
              <a:gd name="connsiteY6" fmla="*/ 6096000 h 6096000"/>
              <a:gd name="connsiteX7" fmla="*/ 0 w 11307899"/>
              <a:gd name="connsiteY7" fmla="*/ 5488107 h 6096000"/>
              <a:gd name="connsiteX8" fmla="*/ 0 w 11307899"/>
              <a:gd name="connsiteY8" fmla="*/ 607893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096000" fill="none" extrusionOk="0">
                <a:moveTo>
                  <a:pt x="0" y="607893"/>
                </a:moveTo>
                <a:cubicBezTo>
                  <a:pt x="1873" y="322871"/>
                  <a:pt x="281706" y="16016"/>
                  <a:pt x="607893" y="0"/>
                </a:cubicBezTo>
                <a:cubicBezTo>
                  <a:pt x="4757645" y="72427"/>
                  <a:pt x="9283729" y="61419"/>
                  <a:pt x="10700006" y="0"/>
                </a:cubicBezTo>
                <a:cubicBezTo>
                  <a:pt x="11026842" y="-61222"/>
                  <a:pt x="11275490" y="262360"/>
                  <a:pt x="11307899" y="607893"/>
                </a:cubicBezTo>
                <a:cubicBezTo>
                  <a:pt x="11408775" y="1803388"/>
                  <a:pt x="11200586" y="4319791"/>
                  <a:pt x="11307899" y="5488107"/>
                </a:cubicBezTo>
                <a:cubicBezTo>
                  <a:pt x="11311237" y="5806895"/>
                  <a:pt x="11007394" y="6064228"/>
                  <a:pt x="10700006" y="6096000"/>
                </a:cubicBezTo>
                <a:cubicBezTo>
                  <a:pt x="8985453" y="6125827"/>
                  <a:pt x="1763011" y="6016694"/>
                  <a:pt x="607893" y="6096000"/>
                </a:cubicBezTo>
                <a:cubicBezTo>
                  <a:pt x="290929" y="6093879"/>
                  <a:pt x="-49884" y="5833701"/>
                  <a:pt x="0" y="5488107"/>
                </a:cubicBezTo>
                <a:cubicBezTo>
                  <a:pt x="50037" y="4019718"/>
                  <a:pt x="770" y="1420252"/>
                  <a:pt x="0" y="607893"/>
                </a:cubicBezTo>
                <a:close/>
              </a:path>
              <a:path w="11307899" h="6096000" stroke="0" extrusionOk="0">
                <a:moveTo>
                  <a:pt x="0" y="607893"/>
                </a:moveTo>
                <a:cubicBezTo>
                  <a:pt x="20103" y="277643"/>
                  <a:pt x="283110" y="22808"/>
                  <a:pt x="607893" y="0"/>
                </a:cubicBezTo>
                <a:cubicBezTo>
                  <a:pt x="5054050" y="123000"/>
                  <a:pt x="8370367" y="-96860"/>
                  <a:pt x="10700006" y="0"/>
                </a:cubicBezTo>
                <a:cubicBezTo>
                  <a:pt x="10988427" y="-36057"/>
                  <a:pt x="11310118" y="267689"/>
                  <a:pt x="11307899" y="607893"/>
                </a:cubicBezTo>
                <a:cubicBezTo>
                  <a:pt x="11311072" y="1251199"/>
                  <a:pt x="11402166" y="4152681"/>
                  <a:pt x="11307899" y="5488107"/>
                </a:cubicBezTo>
                <a:cubicBezTo>
                  <a:pt x="11251389" y="5844310"/>
                  <a:pt x="10998643" y="6089929"/>
                  <a:pt x="10700006" y="6096000"/>
                </a:cubicBezTo>
                <a:cubicBezTo>
                  <a:pt x="7983530" y="5935293"/>
                  <a:pt x="4963816" y="6135667"/>
                  <a:pt x="607893" y="6096000"/>
                </a:cubicBezTo>
                <a:cubicBezTo>
                  <a:pt x="211971" y="6083843"/>
                  <a:pt x="-37694" y="5806760"/>
                  <a:pt x="0" y="5488107"/>
                </a:cubicBezTo>
                <a:cubicBezTo>
                  <a:pt x="32216" y="3501131"/>
                  <a:pt x="57206" y="2941095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custGeom>
                    <a:avLst/>
                    <a:gdLst>
                      <a:gd name="connsiteX0" fmla="*/ 0 w 11307899"/>
                      <a:gd name="connsiteY0" fmla="*/ 660092 h 6619461"/>
                      <a:gd name="connsiteX1" fmla="*/ 607893 w 11307899"/>
                      <a:gd name="connsiteY1" fmla="*/ 0 h 6619461"/>
                      <a:gd name="connsiteX2" fmla="*/ 10700006 w 11307899"/>
                      <a:gd name="connsiteY2" fmla="*/ 0 h 6619461"/>
                      <a:gd name="connsiteX3" fmla="*/ 11307899 w 11307899"/>
                      <a:gd name="connsiteY3" fmla="*/ 660092 h 6619461"/>
                      <a:gd name="connsiteX4" fmla="*/ 11307899 w 11307899"/>
                      <a:gd name="connsiteY4" fmla="*/ 5959368 h 6619461"/>
                      <a:gd name="connsiteX5" fmla="*/ 10700006 w 11307899"/>
                      <a:gd name="connsiteY5" fmla="*/ 6619461 h 6619461"/>
                      <a:gd name="connsiteX6" fmla="*/ 607893 w 11307899"/>
                      <a:gd name="connsiteY6" fmla="*/ 6619461 h 6619461"/>
                      <a:gd name="connsiteX7" fmla="*/ 0 w 11307899"/>
                      <a:gd name="connsiteY7" fmla="*/ 5959368 h 6619461"/>
                      <a:gd name="connsiteX8" fmla="*/ 0 w 11307899"/>
                      <a:gd name="connsiteY8" fmla="*/ 660092 h 6619461"/>
                      <a:gd name="connsiteX0" fmla="*/ 0 w 11307899"/>
                      <a:gd name="connsiteY0" fmla="*/ 660092 h 6619461"/>
                      <a:gd name="connsiteX1" fmla="*/ 607893 w 11307899"/>
                      <a:gd name="connsiteY1" fmla="*/ 0 h 6619461"/>
                      <a:gd name="connsiteX2" fmla="*/ 10700006 w 11307899"/>
                      <a:gd name="connsiteY2" fmla="*/ 0 h 6619461"/>
                      <a:gd name="connsiteX3" fmla="*/ 11307899 w 11307899"/>
                      <a:gd name="connsiteY3" fmla="*/ 660092 h 6619461"/>
                      <a:gd name="connsiteX4" fmla="*/ 11307899 w 11307899"/>
                      <a:gd name="connsiteY4" fmla="*/ 5959368 h 6619461"/>
                      <a:gd name="connsiteX5" fmla="*/ 10700006 w 11307899"/>
                      <a:gd name="connsiteY5" fmla="*/ 6619461 h 6619461"/>
                      <a:gd name="connsiteX6" fmla="*/ 607893 w 11307899"/>
                      <a:gd name="connsiteY6" fmla="*/ 6619461 h 6619461"/>
                      <a:gd name="connsiteX7" fmla="*/ 0 w 11307899"/>
                      <a:gd name="connsiteY7" fmla="*/ 5959368 h 6619461"/>
                      <a:gd name="connsiteX8" fmla="*/ 0 w 11307899"/>
                      <a:gd name="connsiteY8" fmla="*/ 660092 h 6619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07899" h="6619461" fill="none" extrusionOk="0">
                        <a:moveTo>
                          <a:pt x="0" y="660092"/>
                        </a:moveTo>
                        <a:cubicBezTo>
                          <a:pt x="3183" y="386047"/>
                          <a:pt x="293095" y="36506"/>
                          <a:pt x="607893" y="0"/>
                        </a:cubicBezTo>
                        <a:cubicBezTo>
                          <a:pt x="4526417" y="92370"/>
                          <a:pt x="9394860" y="314343"/>
                          <a:pt x="10700006" y="0"/>
                        </a:cubicBezTo>
                        <a:cubicBezTo>
                          <a:pt x="11024377" y="-83448"/>
                          <a:pt x="11229359" y="270934"/>
                          <a:pt x="11307899" y="660092"/>
                        </a:cubicBezTo>
                        <a:cubicBezTo>
                          <a:pt x="11587714" y="2077968"/>
                          <a:pt x="11131205" y="4827614"/>
                          <a:pt x="11307899" y="5959368"/>
                        </a:cubicBezTo>
                        <a:cubicBezTo>
                          <a:pt x="11318732" y="6267493"/>
                          <a:pt x="10996364" y="6572596"/>
                          <a:pt x="10700006" y="6619461"/>
                        </a:cubicBezTo>
                        <a:cubicBezTo>
                          <a:pt x="9138860" y="6706590"/>
                          <a:pt x="1766566" y="6578137"/>
                          <a:pt x="607893" y="6619461"/>
                        </a:cubicBezTo>
                        <a:cubicBezTo>
                          <a:pt x="314700" y="6614470"/>
                          <a:pt x="-93269" y="6343217"/>
                          <a:pt x="0" y="5959368"/>
                        </a:cubicBezTo>
                        <a:cubicBezTo>
                          <a:pt x="70826" y="4326186"/>
                          <a:pt x="-6264" y="1524063"/>
                          <a:pt x="0" y="660092"/>
                        </a:cubicBezTo>
                        <a:close/>
                      </a:path>
                      <a:path w="11307899" h="6619461" stroke="0" extrusionOk="0">
                        <a:moveTo>
                          <a:pt x="0" y="660092"/>
                        </a:moveTo>
                        <a:cubicBezTo>
                          <a:pt x="573" y="348259"/>
                          <a:pt x="279472" y="-11952"/>
                          <a:pt x="607893" y="0"/>
                        </a:cubicBezTo>
                        <a:cubicBezTo>
                          <a:pt x="5059811" y="69442"/>
                          <a:pt x="8638835" y="260794"/>
                          <a:pt x="10700006" y="0"/>
                        </a:cubicBezTo>
                        <a:cubicBezTo>
                          <a:pt x="10962976" y="-36587"/>
                          <a:pt x="11317994" y="292375"/>
                          <a:pt x="11307899" y="660092"/>
                        </a:cubicBezTo>
                        <a:cubicBezTo>
                          <a:pt x="11555245" y="1329239"/>
                          <a:pt x="11562634" y="4543268"/>
                          <a:pt x="11307899" y="5959368"/>
                        </a:cubicBezTo>
                        <a:cubicBezTo>
                          <a:pt x="11264002" y="6301393"/>
                          <a:pt x="10966525" y="6595080"/>
                          <a:pt x="10700006" y="6619461"/>
                        </a:cubicBezTo>
                        <a:cubicBezTo>
                          <a:pt x="8010432" y="6166336"/>
                          <a:pt x="4937247" y="6845274"/>
                          <a:pt x="607893" y="6619461"/>
                        </a:cubicBezTo>
                        <a:cubicBezTo>
                          <a:pt x="216197" y="6618431"/>
                          <a:pt x="-43320" y="6278237"/>
                          <a:pt x="0" y="5959368"/>
                        </a:cubicBezTo>
                        <a:cubicBezTo>
                          <a:pt x="33257" y="3787260"/>
                          <a:pt x="60166" y="3146830"/>
                          <a:pt x="0" y="660092"/>
                        </a:cubicBezTo>
                        <a:close/>
                      </a:path>
                      <a:path w="11307899" h="6619461" fill="none" stroke="0" extrusionOk="0">
                        <a:moveTo>
                          <a:pt x="0" y="660092"/>
                        </a:moveTo>
                        <a:cubicBezTo>
                          <a:pt x="45619" y="362519"/>
                          <a:pt x="304114" y="64078"/>
                          <a:pt x="607893" y="0"/>
                        </a:cubicBezTo>
                        <a:cubicBezTo>
                          <a:pt x="4782728" y="95494"/>
                          <a:pt x="9105967" y="275788"/>
                          <a:pt x="10700006" y="0"/>
                        </a:cubicBezTo>
                        <a:cubicBezTo>
                          <a:pt x="11020448" y="-71353"/>
                          <a:pt x="11295013" y="245530"/>
                          <a:pt x="11307899" y="660092"/>
                        </a:cubicBezTo>
                        <a:cubicBezTo>
                          <a:pt x="11427499" y="1942324"/>
                          <a:pt x="11305998" y="4614789"/>
                          <a:pt x="11307899" y="5959368"/>
                        </a:cubicBezTo>
                        <a:cubicBezTo>
                          <a:pt x="11271612" y="6319885"/>
                          <a:pt x="10997661" y="6583367"/>
                          <a:pt x="10700006" y="6619461"/>
                        </a:cubicBezTo>
                        <a:cubicBezTo>
                          <a:pt x="8933227" y="6439776"/>
                          <a:pt x="1691192" y="6570590"/>
                          <a:pt x="607893" y="6619461"/>
                        </a:cubicBezTo>
                        <a:cubicBezTo>
                          <a:pt x="229314" y="6604712"/>
                          <a:pt x="-106550" y="6308967"/>
                          <a:pt x="0" y="5959368"/>
                        </a:cubicBezTo>
                        <a:cubicBezTo>
                          <a:pt x="13076" y="4498369"/>
                          <a:pt x="-109771" y="1583214"/>
                          <a:pt x="0" y="66009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884307" y="420059"/>
            <a:ext cx="11062528" cy="769441"/>
            <a:chOff x="1149093" y="837761"/>
            <a:chExt cx="11062528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149093" y="837761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2005309" y="837761"/>
              <a:ext cx="102063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a) Tính giá trị của biểu thức (theo mẫu)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4EB3502-C778-237B-D4AC-838C83268B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291128"/>
              </p:ext>
            </p:extLst>
          </p:nvPr>
        </p:nvGraphicFramePr>
        <p:xfrm>
          <a:off x="765618" y="1521113"/>
          <a:ext cx="10372035" cy="3083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799">
                  <a:extLst>
                    <a:ext uri="{9D8B030D-6E8A-4147-A177-3AD203B41FA5}">
                      <a16:colId xmlns:a16="http://schemas.microsoft.com/office/drawing/2014/main" val="946251432"/>
                    </a:ext>
                  </a:extLst>
                </a:gridCol>
                <a:gridCol w="854766">
                  <a:extLst>
                    <a:ext uri="{9D8B030D-6E8A-4147-A177-3AD203B41FA5}">
                      <a16:colId xmlns:a16="http://schemas.microsoft.com/office/drawing/2014/main" val="2282878613"/>
                    </a:ext>
                  </a:extLst>
                </a:gridCol>
                <a:gridCol w="964095">
                  <a:extLst>
                    <a:ext uri="{9D8B030D-6E8A-4147-A177-3AD203B41FA5}">
                      <a16:colId xmlns:a16="http://schemas.microsoft.com/office/drawing/2014/main" val="747505213"/>
                    </a:ext>
                  </a:extLst>
                </a:gridCol>
                <a:gridCol w="3617844">
                  <a:extLst>
                    <a:ext uri="{9D8B030D-6E8A-4147-A177-3AD203B41FA5}">
                      <a16:colId xmlns:a16="http://schemas.microsoft.com/office/drawing/2014/main" val="2854907023"/>
                    </a:ext>
                  </a:extLst>
                </a:gridCol>
                <a:gridCol w="3995531">
                  <a:extLst>
                    <a:ext uri="{9D8B030D-6E8A-4147-A177-3AD203B41FA5}">
                      <a16:colId xmlns:a16="http://schemas.microsoft.com/office/drawing/2014/main" val="1359601522"/>
                    </a:ext>
                  </a:extLst>
                </a:gridCol>
              </a:tblGrid>
              <a:tr h="79411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a x (b – 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a x b – a x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349844"/>
                  </a:ext>
                </a:extLst>
              </a:tr>
              <a:tr h="79411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 x (9 – 2) = 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 x 9 – 5 x 2 = 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453198"/>
                  </a:ext>
                </a:extLst>
              </a:tr>
              <a:tr h="39585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188896"/>
                  </a:ext>
                </a:extLst>
              </a:tr>
              <a:tr h="79411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370632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4A2C81-6F4E-1047-ED56-F5640CCEEA4B}"/>
              </a:ext>
            </a:extLst>
          </p:cNvPr>
          <p:cNvSpPr/>
          <p:nvPr/>
        </p:nvSpPr>
        <p:spPr>
          <a:xfrm>
            <a:off x="3766930" y="3148056"/>
            <a:ext cx="3260035" cy="5267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/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E814664-5C33-9511-F8E0-055B5991ADAF}"/>
              </a:ext>
            </a:extLst>
          </p:cNvPr>
          <p:cNvSpPr/>
          <p:nvPr/>
        </p:nvSpPr>
        <p:spPr>
          <a:xfrm>
            <a:off x="3600079" y="3876281"/>
            <a:ext cx="3419061" cy="5267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/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AF1F36B-280D-52D6-5256-3DE74A04F28F}"/>
              </a:ext>
            </a:extLst>
          </p:cNvPr>
          <p:cNvSpPr/>
          <p:nvPr/>
        </p:nvSpPr>
        <p:spPr>
          <a:xfrm>
            <a:off x="7194931" y="3976430"/>
            <a:ext cx="3766930" cy="519537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/>
              <a:t>?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896884" y="5532437"/>
            <a:ext cx="10515600" cy="1325563"/>
          </a:xfrm>
        </p:spPr>
        <p:txBody>
          <a:bodyPr/>
          <a:lstStyle/>
          <a:p>
            <a:r>
              <a:rPr lang="vi-VN" dirty="0" smtClean="0">
                <a:solidFill>
                  <a:srgbClr val="000000"/>
                </a:solidFill>
              </a:rPr>
              <a:t>                 </a:t>
            </a:r>
            <a:r>
              <a:rPr lang="pt-BR" dirty="0" smtClean="0">
                <a:solidFill>
                  <a:srgbClr val="000000"/>
                </a:solidFill>
              </a:rPr>
              <a:t>a </a:t>
            </a:r>
            <a:r>
              <a:rPr lang="pt-BR" dirty="0">
                <a:solidFill>
                  <a:srgbClr val="000000"/>
                </a:solidFill>
              </a:rPr>
              <a:t>x (b - c)  </a:t>
            </a:r>
            <a:r>
              <a:rPr lang="vi-VN" dirty="0" smtClean="0">
                <a:solidFill>
                  <a:srgbClr val="000000"/>
                </a:solidFill>
              </a:rPr>
              <a:t>.....</a:t>
            </a:r>
            <a:r>
              <a:rPr lang="pt-BR" dirty="0" smtClean="0">
                <a:solidFill>
                  <a:srgbClr val="000000"/>
                </a:solidFill>
              </a:rPr>
              <a:t>  </a:t>
            </a:r>
            <a:r>
              <a:rPr lang="pt-BR" dirty="0">
                <a:solidFill>
                  <a:srgbClr val="000000"/>
                </a:solidFill>
              </a:rPr>
              <a:t>a x b - a x c 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4294967295"/>
          </p:nvPr>
        </p:nvSpPr>
        <p:spPr>
          <a:xfrm>
            <a:off x="1269506" y="4906963"/>
            <a:ext cx="3515557" cy="668337"/>
          </a:xfrm>
          <a:prstGeom prst="rect">
            <a:avLst/>
          </a:prstGeom>
        </p:spPr>
        <p:txBody>
          <a:bodyPr/>
          <a:lstStyle/>
          <a:p>
            <a:pPr marL="0" lvl="0" indent="0">
              <a:buNone/>
            </a:pPr>
            <a:r>
              <a:rPr lang="vi-VN" sz="4000" b="1" dirty="0" smtClean="0">
                <a:solidFill>
                  <a:prstClr val="black"/>
                </a:solidFill>
                <a:latin typeface="+mj-lt"/>
              </a:rPr>
              <a:t>  b</a:t>
            </a:r>
            <a:r>
              <a:rPr lang="vi-VN" sz="4000" b="1" dirty="0">
                <a:solidFill>
                  <a:prstClr val="black"/>
                </a:solidFill>
                <a:latin typeface="+mj-lt"/>
              </a:rPr>
              <a:t>) &gt;, &lt;, =</a:t>
            </a:r>
            <a:r>
              <a:rPr lang="en-US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sz="4000" b="1" dirty="0" smtClean="0">
                <a:solidFill>
                  <a:prstClr val="black"/>
                </a:solidFill>
                <a:latin typeface="+mj-lt"/>
              </a:rPr>
              <a:t>?</a:t>
            </a:r>
          </a:p>
          <a:p>
            <a:pPr lvl="0"/>
            <a:endParaRPr lang="vi-VN" sz="4000" b="1" dirty="0" smtClean="0">
              <a:solidFill>
                <a:prstClr val="black"/>
              </a:solidFill>
              <a:latin typeface="+mj-lt"/>
            </a:endParaRPr>
          </a:p>
          <a:p>
            <a:pPr lvl="0"/>
            <a:endParaRPr lang="en-US" sz="4000" b="1" dirty="0">
              <a:solidFill>
                <a:prstClr val="black"/>
              </a:solidFill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22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374</Words>
  <Application>Microsoft Office PowerPoint</Application>
  <PresentationFormat>Widescreen</PresentationFormat>
  <Paragraphs>56</Paragraphs>
  <Slides>12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#9Slide07 SVNDessert Menu Scrip</vt:lpstr>
      <vt:lpstr>Arial</vt:lpstr>
      <vt:lpstr>Calibri</vt:lpstr>
      <vt:lpstr>Calibri Light</vt:lpstr>
      <vt:lpstr>Cambria</vt:lpstr>
      <vt:lpstr>等线</vt:lpstr>
      <vt:lpstr>Times New Roman</vt:lpstr>
      <vt:lpstr>UTM Duepuntozero</vt:lpstr>
      <vt:lpstr>Custom Design</vt:lpstr>
      <vt:lpstr>PowerPoint Presentation</vt:lpstr>
      <vt:lpstr>1. Khi nhân một số với một tổng ta làm thế nào?</vt:lpstr>
      <vt:lpstr>PowerPoint Presentation</vt:lpstr>
      <vt:lpstr>3. Tính 4 x (6 + 7) = ?</vt:lpstr>
      <vt:lpstr>PowerPoint Presentation</vt:lpstr>
      <vt:lpstr>PowerPoint Presentation</vt:lpstr>
      <vt:lpstr>PowerPoint Presentation</vt:lpstr>
      <vt:lpstr>PowerPoint Presentation</vt:lpstr>
      <vt:lpstr>                 a x (b - c)  .....  a x b - a x c 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35</cp:revision>
  <dcterms:created xsi:type="dcterms:W3CDTF">2023-12-04T01:45:16Z</dcterms:created>
  <dcterms:modified xsi:type="dcterms:W3CDTF">2025-02-11T03:25:32Z</dcterms:modified>
</cp:coreProperties>
</file>