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93" r:id="rId3"/>
    <p:sldMasterId id="2147483817" r:id="rId4"/>
    <p:sldMasterId id="2147483829" r:id="rId5"/>
    <p:sldMasterId id="2147483841" r:id="rId6"/>
    <p:sldMasterId id="2147483853" r:id="rId7"/>
  </p:sldMasterIdLst>
  <p:notesMasterIdLst>
    <p:notesMasterId r:id="rId30"/>
  </p:notesMasterIdLst>
  <p:sldIdLst>
    <p:sldId id="258" r:id="rId8"/>
    <p:sldId id="2659" r:id="rId9"/>
    <p:sldId id="256" r:id="rId10"/>
    <p:sldId id="2652" r:id="rId11"/>
    <p:sldId id="2656" r:id="rId12"/>
    <p:sldId id="2666" r:id="rId13"/>
    <p:sldId id="2660" r:id="rId14"/>
    <p:sldId id="2662" r:id="rId15"/>
    <p:sldId id="2663" r:id="rId16"/>
    <p:sldId id="2665" r:id="rId17"/>
    <p:sldId id="2664" r:id="rId18"/>
    <p:sldId id="2661" r:id="rId19"/>
    <p:sldId id="2653" r:id="rId20"/>
    <p:sldId id="2646" r:id="rId21"/>
    <p:sldId id="283" r:id="rId22"/>
    <p:sldId id="2654" r:id="rId23"/>
    <p:sldId id="2648" r:id="rId24"/>
    <p:sldId id="2649" r:id="rId25"/>
    <p:sldId id="2650" r:id="rId26"/>
    <p:sldId id="2651" r:id="rId27"/>
    <p:sldId id="2655" r:id="rId28"/>
    <p:sldId id="288"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54" autoAdjust="0"/>
  </p:normalViewPr>
  <p:slideViewPr>
    <p:cSldViewPr>
      <p:cViewPr varScale="1">
        <p:scale>
          <a:sx n="49" d="100"/>
          <a:sy n="49" d="100"/>
        </p:scale>
        <p:origin x="36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3</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microsoft.com/office/2007/relationships/hdphoto" Target="../media/hdphoto1.wdp"/><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microsoft.com/office/2007/relationships/hdphoto" Target="../media/hdphoto1.wdp"/><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microsoft.com/office/2007/relationships/hdphoto" Target="../media/hdphoto1.wdp"/><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microsoft.com/office/2007/relationships/hdphoto" Target="../media/hdphoto1.wdp"/><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7B7E65B1-0FDC-DBFD-BA70-A25FDD76BB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xmlns="" id="{C404F727-37CC-1518-E31E-864C0C0375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1.svg"/><Relationship Id="rId7"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image" Target="../media/image104.sv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4.png"/><Relationship Id="rId1" Type="http://schemas.openxmlformats.org/officeDocument/2006/relationships/slideLayout" Target="../slideLayouts/slideLayout4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13.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4.xml"/><Relationship Id="rId6" Type="http://schemas.openxmlformats.org/officeDocument/2006/relationships/image" Target="../media/image31.png"/><Relationship Id="rId5" Type="http://schemas.openxmlformats.org/officeDocument/2006/relationships/image" Target="../media/image13.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6.png"/><Relationship Id="rId18" Type="http://schemas.openxmlformats.org/officeDocument/2006/relationships/image" Target="../media/image19.png"/><Relationship Id="rId21" Type="http://schemas.openxmlformats.org/officeDocument/2006/relationships/image" Target="../media/image61.svg"/><Relationship Id="rId12" Type="http://schemas.openxmlformats.org/officeDocument/2006/relationships/image" Target="../media/image52.svg"/><Relationship Id="rId17" Type="http://schemas.openxmlformats.org/officeDocument/2006/relationships/image" Target="../media/image18.png"/><Relationship Id="rId2" Type="http://schemas.openxmlformats.org/officeDocument/2006/relationships/image" Target="../media/image11.png"/><Relationship Id="rId16" Type="http://schemas.openxmlformats.org/officeDocument/2006/relationships/image" Target="../media/image56.svg"/><Relationship Id="rId20"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11.svg"/><Relationship Id="rId9" Type="http://schemas.openxmlformats.org/officeDocument/2006/relationships/image" Target="../media/image14.png"/><Relationship Id="rId14" Type="http://schemas.openxmlformats.org/officeDocument/2006/relationships/image" Target="../media/image54.sv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xmlns="" id="{1E96192F-0637-4530-AA02-312E18A01A94}"/>
              </a:ext>
            </a:extLst>
          </p:cNvPr>
          <p:cNvGrpSpPr/>
          <p:nvPr/>
        </p:nvGrpSpPr>
        <p:grpSpPr>
          <a:xfrm>
            <a:off x="4742557" y="2172720"/>
            <a:ext cx="7979347" cy="5444953"/>
            <a:chOff x="5250002" y="6585059"/>
            <a:chExt cx="13208091" cy="9520407"/>
          </a:xfrm>
        </p:grpSpPr>
        <p:sp>
          <p:nvSpPr>
            <p:cNvPr id="12" name="TextBox 11">
              <a:extLst>
                <a:ext uri="{FF2B5EF4-FFF2-40B4-BE49-F238E27FC236}">
                  <a16:creationId xmlns:a16="http://schemas.microsoft.com/office/drawing/2014/main" xmlns="" id="{E31EB14E-1D74-41AA-A666-7C78026E11E4}"/>
                </a:ext>
              </a:extLst>
            </p:cNvPr>
            <p:cNvSpPr txBox="1"/>
            <p:nvPr/>
          </p:nvSpPr>
          <p:spPr>
            <a:xfrm>
              <a:off x="5250005" y="6585061"/>
              <a:ext cx="13208088" cy="9520405"/>
            </a:xfrm>
            <a:prstGeom prst="rect">
              <a:avLst/>
            </a:prstGeom>
            <a:noFill/>
          </p:spPr>
          <p:txBody>
            <a:bodyPr wrap="square" rtlCol="0">
              <a:spAutoFit/>
            </a:bodyPr>
            <a:lstStyle/>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2">
              <a:extLst>
                <a:ext uri="{FF2B5EF4-FFF2-40B4-BE49-F238E27FC236}">
                  <a16:creationId xmlns:a16="http://schemas.microsoft.com/office/drawing/2014/main" xmlns="" id="{41B0AD4F-9F2C-4526-872A-AD3F0DA4215A}"/>
                </a:ext>
              </a:extLst>
            </p:cNvPr>
            <p:cNvSpPr txBox="1"/>
            <p:nvPr/>
          </p:nvSpPr>
          <p:spPr>
            <a:xfrm>
              <a:off x="5250002" y="6585059"/>
              <a:ext cx="13208091" cy="9520405"/>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805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8915400" cy="10401300"/>
          </a:xfrm>
          <a:prstGeom prst="rect">
            <a:avLst/>
          </a:prstGeom>
        </p:spPr>
      </p:pic>
      <p:pic>
        <p:nvPicPr>
          <p:cNvPr id="4" name="Picture 3"/>
          <p:cNvPicPr>
            <a:picLocks noChangeAspect="1"/>
          </p:cNvPicPr>
          <p:nvPr/>
        </p:nvPicPr>
        <p:blipFill>
          <a:blip r:embed="rId3"/>
          <a:stretch>
            <a:fillRect/>
          </a:stretch>
        </p:blipFill>
        <p:spPr>
          <a:xfrm>
            <a:off x="8893412" y="20170"/>
            <a:ext cx="9376659" cy="10266829"/>
          </a:xfrm>
          <a:prstGeom prst="rect">
            <a:avLst/>
          </a:prstGeom>
        </p:spPr>
      </p:pic>
    </p:spTree>
    <p:extLst>
      <p:ext uri="{BB962C8B-B14F-4D97-AF65-F5344CB8AC3E}">
        <p14:creationId xmlns:p14="http://schemas.microsoft.com/office/powerpoint/2010/main" val="4162119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
            <a:ext cx="6324600" cy="4686300"/>
          </a:xfrm>
          <a:prstGeom prst="rect">
            <a:avLst/>
          </a:prstGeom>
        </p:spPr>
      </p:pic>
      <p:pic>
        <p:nvPicPr>
          <p:cNvPr id="3" name="Picture 2"/>
          <p:cNvPicPr>
            <a:picLocks noChangeAspect="1"/>
          </p:cNvPicPr>
          <p:nvPr/>
        </p:nvPicPr>
        <p:blipFill>
          <a:blip r:embed="rId3"/>
          <a:stretch>
            <a:fillRect/>
          </a:stretch>
        </p:blipFill>
        <p:spPr>
          <a:xfrm>
            <a:off x="7228782" y="-220997"/>
            <a:ext cx="5831840" cy="4907298"/>
          </a:xfrm>
          <a:prstGeom prst="rect">
            <a:avLst/>
          </a:prstGeom>
        </p:spPr>
      </p:pic>
      <p:pic>
        <p:nvPicPr>
          <p:cNvPr id="4" name="Picture 3"/>
          <p:cNvPicPr>
            <a:picLocks noChangeAspect="1"/>
          </p:cNvPicPr>
          <p:nvPr/>
        </p:nvPicPr>
        <p:blipFill>
          <a:blip r:embed="rId4"/>
          <a:stretch>
            <a:fillRect/>
          </a:stretch>
        </p:blipFill>
        <p:spPr>
          <a:xfrm>
            <a:off x="13279004" y="-1254919"/>
            <a:ext cx="4976912" cy="6017419"/>
          </a:xfrm>
          <a:prstGeom prst="rect">
            <a:avLst/>
          </a:prstGeom>
        </p:spPr>
      </p:pic>
      <p:pic>
        <p:nvPicPr>
          <p:cNvPr id="5" name="Picture 4"/>
          <p:cNvPicPr>
            <a:picLocks noChangeAspect="1"/>
          </p:cNvPicPr>
          <p:nvPr/>
        </p:nvPicPr>
        <p:blipFill>
          <a:blip r:embed="rId5"/>
          <a:stretch>
            <a:fillRect/>
          </a:stretch>
        </p:blipFill>
        <p:spPr>
          <a:xfrm>
            <a:off x="1600200" y="4679303"/>
            <a:ext cx="7696200" cy="6248400"/>
          </a:xfrm>
          <a:prstGeom prst="rect">
            <a:avLst/>
          </a:prstGeom>
        </p:spPr>
      </p:pic>
      <p:pic>
        <p:nvPicPr>
          <p:cNvPr id="6" name="Picture 5"/>
          <p:cNvPicPr>
            <a:picLocks noChangeAspect="1"/>
          </p:cNvPicPr>
          <p:nvPr/>
        </p:nvPicPr>
        <p:blipFill>
          <a:blip r:embed="rId6"/>
          <a:stretch>
            <a:fillRect/>
          </a:stretch>
        </p:blipFill>
        <p:spPr>
          <a:xfrm>
            <a:off x="9906000" y="4762500"/>
            <a:ext cx="7620000" cy="5600699"/>
          </a:xfrm>
          <a:prstGeom prst="rect">
            <a:avLst/>
          </a:prstGeom>
        </p:spPr>
      </p:pic>
    </p:spTree>
    <p:extLst>
      <p:ext uri="{BB962C8B-B14F-4D97-AF65-F5344CB8AC3E}">
        <p14:creationId xmlns:p14="http://schemas.microsoft.com/office/powerpoint/2010/main" val="3227241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260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5651" y="723900"/>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xmlns="" id="{20E4B86F-43B7-4EA9-8421-FE7DADDA9C2C}"/>
              </a:ext>
            </a:extLst>
          </p:cNvPr>
          <p:cNvSpPr/>
          <p:nvPr/>
        </p:nvSpPr>
        <p:spPr>
          <a:xfrm>
            <a:off x="1905000" y="2080492"/>
            <a:ext cx="15093836" cy="6781857"/>
          </a:xfrm>
          <a:prstGeom prst="rect">
            <a:avLst/>
          </a:prstGeom>
        </p:spPr>
        <p:txBody>
          <a:bodyPr wrap="square">
            <a:spAutoFit/>
          </a:bodyPr>
          <a:lstStyle/>
          <a:p>
            <a:pPr lvl="0" indent="90170" algn="just">
              <a:lnSpc>
                <a:spcPct val="115000"/>
              </a:lnSpc>
            </a:pPr>
            <a:r>
              <a:rPr lang="en-US" sz="5400" b="1" i="1" dirty="0" smtClean="0">
                <a:solidFill>
                  <a:srgbClr val="000000"/>
                </a:solidFill>
                <a:latin typeface="Cambria" panose="02040503050406030204" pitchFamily="18" charset="0"/>
                <a:ea typeface="Cambria" panose="02040503050406030204" pitchFamily="18" charset="0"/>
              </a:rPr>
              <a:t>    </a:t>
            </a:r>
            <a:r>
              <a:rPr lang="vi-VN" sz="5400" b="1" i="1" dirty="0" smtClean="0">
                <a:solidFill>
                  <a:srgbClr val="000000"/>
                </a:solidFill>
                <a:latin typeface="Cambria" panose="02040503050406030204" pitchFamily="18" charset="0"/>
                <a:ea typeface="Cambria" panose="02040503050406030204" pitchFamily="18" charset="0"/>
              </a:rPr>
              <a:t>Búp </a:t>
            </a:r>
            <a:r>
              <a:rPr lang="vi-VN" sz="5400" b="1" i="1" dirty="0">
                <a:solidFill>
                  <a:srgbClr val="000000"/>
                </a:solidFill>
                <a:latin typeface="Cambria" panose="02040503050406030204" pitchFamily="18" charset="0"/>
                <a:ea typeface="Cambria" panose="02040503050406030204" pitchFamily="18" charset="0"/>
              </a:rPr>
              <a:t>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a:t>
            </a:r>
            <a:r>
              <a:rPr lang="en-US" sz="5400" b="1" i="1" dirty="0" err="1" smtClean="0">
                <a:solidFill>
                  <a:srgbClr val="000000"/>
                </a:solidFill>
                <a:latin typeface="Cambria" panose="02040503050406030204" pitchFamily="18" charset="0"/>
                <a:ea typeface="Cambria" panose="02040503050406030204" pitchFamily="18" charset="0"/>
              </a:rPr>
              <a:t>khát</a:t>
            </a:r>
            <a:r>
              <a:rPr lang="en-US" sz="5400" b="1" i="1" dirty="0" smtClean="0">
                <a:solidFill>
                  <a:srgbClr val="000000"/>
                </a:solidFill>
                <a:latin typeface="Cambria" panose="02040503050406030204" pitchFamily="18" charset="0"/>
                <a:ea typeface="Cambria" panose="02040503050406030204" pitchFamily="18" charset="0"/>
              </a:rPr>
              <a:t> </a:t>
            </a:r>
            <a:r>
              <a:rPr lang="en-US" sz="5400" b="1" i="1" dirty="0" err="1" smtClean="0">
                <a:solidFill>
                  <a:srgbClr val="000000"/>
                </a:solidFill>
                <a:latin typeface="Cambria" panose="02040503050406030204" pitchFamily="18" charset="0"/>
                <a:ea typeface="Cambria" panose="02040503050406030204" pitchFamily="18" charset="0"/>
              </a:rPr>
              <a:t>khao</a:t>
            </a:r>
            <a:r>
              <a:rPr lang="en-US" sz="5400" b="1" i="1" dirty="0">
                <a:solidFill>
                  <a:srgbClr val="000000"/>
                </a:solidFill>
                <a:latin typeface="Cambria" panose="02040503050406030204" pitchFamily="18" charset="0"/>
                <a:ea typeface="Cambria" panose="02040503050406030204" pitchFamily="18" charset="0"/>
              </a:rPr>
              <a:t> </a:t>
            </a:r>
            <a:r>
              <a:rPr lang="vi-VN" sz="5400" b="1" i="1" dirty="0" smtClean="0">
                <a:solidFill>
                  <a:srgbClr val="000000"/>
                </a:solidFill>
                <a:latin typeface="Cambria" panose="02040503050406030204" pitchFamily="18" charset="0"/>
                <a:ea typeface="Cambria" panose="02040503050406030204" pitchFamily="18" charset="0"/>
              </a:rPr>
              <a:t>của </a:t>
            </a:r>
            <a:r>
              <a:rPr lang="vi-VN" sz="5400" b="1" i="1" dirty="0">
                <a:solidFill>
                  <a:srgbClr val="000000"/>
                </a:solidFill>
                <a:latin typeface="Cambria" panose="02040503050406030204" pitchFamily="18" charset="0"/>
                <a:ea typeface="Cambria" panose="02040503050406030204" pitchFamily="18" charset="0"/>
              </a:rPr>
              <a:t>những người con yêu quê hương.</a:t>
            </a:r>
            <a:endParaRPr kumimoji="0" lang="en-US" sz="5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94ED6DBD-3C23-CFBD-C442-B037F7DE12A6}"/>
              </a:ext>
            </a:extLst>
          </p:cNvPr>
          <p:cNvSpPr/>
          <p:nvPr/>
        </p:nvSpPr>
        <p:spPr>
          <a:xfrm>
            <a:off x="5561401" y="41945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xmlns=""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637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xmlns=""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xmlns=""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xmlns="" id="{116A0BB3-C3E0-694E-DA99-B2E01A82D5CE}"/>
              </a:ext>
            </a:extLst>
          </p:cNvPr>
          <p:cNvSpPr/>
          <p:nvPr/>
        </p:nvSpPr>
        <p:spPr>
          <a:xfrm>
            <a:off x="533400" y="902527"/>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xmlns="" id="{BF2187BA-5BD4-432B-44B5-2FEF1066922C}"/>
              </a:ext>
            </a:extLst>
          </p:cNvPr>
          <p:cNvGraphicFramePr>
            <a:graphicFrameLocks noGrp="1"/>
          </p:cNvGraphicFramePr>
          <p:nvPr>
            <p:extLst>
              <p:ext uri="{D42A27DB-BD31-4B8C-83A1-F6EECF244321}">
                <p14:modId xmlns:p14="http://schemas.microsoft.com/office/powerpoint/2010/main" val="1044543796"/>
              </p:ext>
            </p:extLst>
          </p:nvPr>
        </p:nvGraphicFramePr>
        <p:xfrm>
          <a:off x="2895600" y="2171700"/>
          <a:ext cx="13411200" cy="685668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xmlns="" val="149594028"/>
                    </a:ext>
                  </a:extLst>
                </a:gridCol>
                <a:gridCol w="5295221">
                  <a:extLst>
                    <a:ext uri="{9D8B030D-6E8A-4147-A177-3AD203B41FA5}">
                      <a16:colId xmlns:a16="http://schemas.microsoft.com/office/drawing/2014/main" xmlns="" val="2574171333"/>
                    </a:ext>
                  </a:extLst>
                </a:gridCol>
                <a:gridCol w="4470400">
                  <a:extLst>
                    <a:ext uri="{9D8B030D-6E8A-4147-A177-3AD203B41FA5}">
                      <a16:colId xmlns:a16="http://schemas.microsoft.com/office/drawing/2014/main" xmlns=""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80953576"/>
                  </a:ext>
                </a:extLst>
              </a:tr>
              <a:tr h="619183">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chát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ngọt</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580768517"/>
                  </a:ext>
                </a:extLst>
              </a:tr>
              <a:tr h="1285817">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thơm</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mát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bùi</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31660561"/>
                  </a:ext>
                </a:extLst>
              </a:tr>
              <a:tr h="1285817">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bánh</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cáy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thơm</a:t>
                      </a:r>
                      <a:r>
                        <a:rPr lang="en-US" sz="4000" dirty="0">
                          <a:solidFill>
                            <a:srgbClr val="002060"/>
                          </a:solidFill>
                          <a:effectLst/>
                          <a:latin typeface="Cambria" panose="02040503050406030204" pitchFamily="18" charset="0"/>
                          <a:ea typeface="Cambria" panose="02040503050406030204" pitchFamily="18" charset="0"/>
                        </a:rPr>
                        <a:t>, cay </a:t>
                      </a:r>
                      <a:r>
                        <a:rPr lang="en-US" sz="4000" dirty="0" err="1">
                          <a:solidFill>
                            <a:srgbClr val="002060"/>
                          </a:solidFill>
                          <a:effectLst/>
                          <a:latin typeface="Cambria" panose="02040503050406030204" pitchFamily="18" charset="0"/>
                          <a:ea typeface="Cambria" panose="02040503050406030204" pitchFamily="18" charset="0"/>
                        </a:rPr>
                        <a:t>nồng</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193704899"/>
                  </a:ext>
                </a:extLst>
              </a:tr>
              <a:tr h="1285817">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bánh</a:t>
                      </a:r>
                      <a:r>
                        <a:rPr lang="en-US" sz="4000" dirty="0">
                          <a:solidFill>
                            <a:srgbClr val="002060"/>
                          </a:solidFill>
                          <a:effectLst/>
                          <a:latin typeface="Cambria" panose="02040503050406030204" pitchFamily="18" charset="0"/>
                          <a:ea typeface="Cambria" panose="02040503050406030204" pitchFamily="18" charset="0"/>
                        </a:rPr>
                        <a:t> cu </a:t>
                      </a:r>
                      <a:r>
                        <a:rPr lang="en-US" sz="4000" dirty="0" err="1">
                          <a:solidFill>
                            <a:srgbClr val="002060"/>
                          </a:solidFill>
                          <a:effectLst/>
                          <a:latin typeface="Cambria" panose="02040503050406030204" pitchFamily="18" charset="0"/>
                          <a:ea typeface="Cambria" panose="02040503050406030204" pitchFamily="18" charset="0"/>
                        </a:rPr>
                        <a:t>đơ</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Hà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Tĩnh</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991426631"/>
                  </a:ext>
                </a:extLst>
              </a:tr>
              <a:tr h="619183">
                <a:tc>
                  <a:txBody>
                    <a:bodyPr/>
                    <a:lstStyle/>
                    <a:p>
                      <a:pPr marL="0" marR="0" algn="ctr">
                        <a:lnSpc>
                          <a:spcPct val="120000"/>
                        </a:lnSpc>
                        <a:spcBef>
                          <a:spcPts val="0"/>
                        </a:spcBef>
                        <a:spcAft>
                          <a:spcPts val="0"/>
                        </a:spcAft>
                      </a:pPr>
                      <a:r>
                        <a:rPr lang="en-US" sz="4000" dirty="0" err="1" smtClean="0">
                          <a:solidFill>
                            <a:srgbClr val="002060"/>
                          </a:solidFill>
                          <a:effectLst/>
                          <a:latin typeface="Cambria" panose="02040503050406030204" pitchFamily="18" charset="0"/>
                          <a:ea typeface="Cambria" panose="02040503050406030204" pitchFamily="18" charset="0"/>
                        </a:rPr>
                        <a:t>Nước</a:t>
                      </a:r>
                      <a:r>
                        <a:rPr lang="en-US" sz="4000" baseline="0" dirty="0" smtClean="0">
                          <a:solidFill>
                            <a:srgbClr val="002060"/>
                          </a:solidFill>
                          <a:effectLst/>
                          <a:latin typeface="Cambria" panose="02040503050406030204" pitchFamily="18" charset="0"/>
                          <a:ea typeface="Cambria" panose="02040503050406030204" pitchFamily="18" charset="0"/>
                        </a:rPr>
                        <a:t> </a:t>
                      </a:r>
                      <a:r>
                        <a:rPr lang="en-US" sz="4000" baseline="0" dirty="0" err="1" smtClean="0">
                          <a:solidFill>
                            <a:srgbClr val="002060"/>
                          </a:solidFill>
                          <a:effectLst/>
                          <a:latin typeface="Cambria" panose="02040503050406030204" pitchFamily="18" charset="0"/>
                          <a:ea typeface="Cambria" panose="02040503050406030204" pitchFamily="18" charset="0"/>
                        </a:rPr>
                        <a:t>mắm</a:t>
                      </a:r>
                      <a:r>
                        <a:rPr lang="en-US" sz="4000" baseline="0" dirty="0" smtClean="0">
                          <a:solidFill>
                            <a:srgbClr val="00206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4000" baseline="0" dirty="0" err="1" smtClean="0">
                          <a:solidFill>
                            <a:srgbClr val="002060"/>
                          </a:solidFill>
                          <a:effectLst/>
                          <a:latin typeface="Cambria" panose="02040503050406030204" pitchFamily="18" charset="0"/>
                          <a:ea typeface="Cambria" panose="02040503050406030204" pitchFamily="18" charset="0"/>
                        </a:rPr>
                        <a:t>Cát</a:t>
                      </a:r>
                      <a:r>
                        <a:rPr lang="en-US" sz="4000" baseline="0" dirty="0" smtClean="0">
                          <a:solidFill>
                            <a:srgbClr val="002060"/>
                          </a:solidFill>
                          <a:effectLst/>
                          <a:latin typeface="Cambria" panose="02040503050406030204" pitchFamily="18" charset="0"/>
                          <a:ea typeface="Cambria" panose="02040503050406030204" pitchFamily="18" charset="0"/>
                        </a:rPr>
                        <a:t> </a:t>
                      </a:r>
                      <a:r>
                        <a:rPr lang="en-US" sz="4000" baseline="0" dirty="0" err="1" smtClean="0">
                          <a:solidFill>
                            <a:srgbClr val="002060"/>
                          </a:solidFill>
                          <a:effectLst/>
                          <a:latin typeface="Cambria" panose="02040503050406030204" pitchFamily="18" charset="0"/>
                          <a:ea typeface="Cambria" panose="02040503050406030204" pitchFamily="18" charset="0"/>
                        </a:rPr>
                        <a:t>Hải</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smtClean="0">
                          <a:solidFill>
                            <a:srgbClr val="002060"/>
                          </a:solidFill>
                          <a:effectLst/>
                          <a:latin typeface="Cambria" panose="02040503050406030204" pitchFamily="18" charset="0"/>
                          <a:ea typeface="Cambria" panose="02040503050406030204" pitchFamily="18" charset="0"/>
                        </a:rPr>
                        <a:t>Hải</a:t>
                      </a:r>
                      <a:r>
                        <a:rPr lang="en-US" sz="4000" baseline="0" dirty="0" smtClean="0">
                          <a:solidFill>
                            <a:srgbClr val="002060"/>
                          </a:solidFill>
                          <a:effectLst/>
                          <a:latin typeface="Cambria" panose="02040503050406030204" pitchFamily="18" charset="0"/>
                          <a:ea typeface="Cambria" panose="02040503050406030204" pitchFamily="18" charset="0"/>
                        </a:rPr>
                        <a:t> </a:t>
                      </a:r>
                      <a:r>
                        <a:rPr lang="en-US" sz="4000" baseline="0" dirty="0" err="1" smtClean="0">
                          <a:solidFill>
                            <a:srgbClr val="002060"/>
                          </a:solidFill>
                          <a:effectLst/>
                          <a:latin typeface="Cambria" panose="02040503050406030204" pitchFamily="18" charset="0"/>
                          <a:ea typeface="Cambria" panose="02040503050406030204" pitchFamily="18" charset="0"/>
                        </a:rPr>
                        <a:t>Phòng</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4000" dirty="0" err="1" smtClean="0">
                          <a:solidFill>
                            <a:srgbClr val="002060"/>
                          </a:solidFill>
                          <a:effectLst/>
                          <a:latin typeface="Cambria" panose="02040503050406030204" pitchFamily="18" charset="0"/>
                          <a:ea typeface="Cambria" panose="02040503050406030204" pitchFamily="18" charset="0"/>
                        </a:rPr>
                        <a:t>thơm</a:t>
                      </a:r>
                      <a:r>
                        <a:rPr lang="en-US" sz="4000" dirty="0" smtClean="0">
                          <a:solidFill>
                            <a:srgbClr val="002060"/>
                          </a:solidFill>
                          <a:effectLst/>
                          <a:latin typeface="Cambria" panose="02040503050406030204" pitchFamily="18" charset="0"/>
                          <a:ea typeface="Cambria" panose="02040503050406030204" pitchFamily="18" charset="0"/>
                        </a:rPr>
                        <a:t>, </a:t>
                      </a:r>
                      <a:r>
                        <a:rPr lang="en-US" sz="4000" dirty="0" err="1" smtClean="0">
                          <a:solidFill>
                            <a:srgbClr val="002060"/>
                          </a:solidFill>
                          <a:effectLst/>
                          <a:latin typeface="Cambria" panose="02040503050406030204" pitchFamily="18" charset="0"/>
                          <a:ea typeface="Cambria" panose="02040503050406030204" pitchFamily="18" charset="0"/>
                        </a:rPr>
                        <a:t>giàu</a:t>
                      </a:r>
                      <a:r>
                        <a:rPr lang="en-US" sz="4000" baseline="0" dirty="0" smtClean="0">
                          <a:solidFill>
                            <a:srgbClr val="002060"/>
                          </a:solidFill>
                          <a:effectLst/>
                          <a:latin typeface="Cambria" panose="02040503050406030204" pitchFamily="18" charset="0"/>
                          <a:ea typeface="Cambria" panose="02040503050406030204" pitchFamily="18" charset="0"/>
                        </a:rPr>
                        <a:t> </a:t>
                      </a:r>
                      <a:r>
                        <a:rPr lang="en-US" sz="4000" baseline="0" dirty="0" err="1" smtClean="0">
                          <a:solidFill>
                            <a:srgbClr val="002060"/>
                          </a:solidFill>
                          <a:effectLst/>
                          <a:latin typeface="Cambria" panose="02040503050406030204" pitchFamily="18" charset="0"/>
                          <a:ea typeface="Cambria" panose="02040503050406030204" pitchFamily="18" charset="0"/>
                        </a:rPr>
                        <a:t>đạm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733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xmlns=""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xmlns=""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Em</a:t>
            </a: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rất </a:t>
            </a:r>
            <a:r>
              <a:rPr lang="vi-VN" sz="3600" dirty="0">
                <a:latin typeface="Cambria" panose="02040503050406030204" pitchFamily="18" charset="0"/>
                <a:ea typeface="Cambria" panose="02040503050406030204" pitchFamily="18" charset="0"/>
              </a:rPr>
              <a:t>thích nhãn lồng của Hưng Yên vì quả to, tròn, ngọt lịm.</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Vì bánh cáy của </a:t>
            </a:r>
            <a:r>
              <a:rPr lang="vi-VN" sz="3600" dirty="0" smtClean="0">
                <a:latin typeface="Cambria" panose="02040503050406030204" pitchFamily="18" charset="0"/>
                <a:ea typeface="Cambria" panose="02040503050406030204" pitchFamily="18" charset="0"/>
              </a:rPr>
              <a:t>Thái </a:t>
            </a:r>
            <a:r>
              <a:rPr lang="vi-VN" sz="3600" dirty="0">
                <a:latin typeface="Cambria" panose="02040503050406030204" pitchFamily="18" charset="0"/>
                <a:ea typeface="Cambria" panose="02040503050406030204" pitchFamily="18" charset="0"/>
              </a:rPr>
              <a:t>Bình rất dẻo, béo và bùi nên ai ăn cũng thích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80205CED-1E7F-4740-895C-BDBE81593A57}"/>
              </a:ext>
            </a:extLst>
          </p:cNvPr>
          <p:cNvGrpSpPr/>
          <p:nvPr/>
        </p:nvGrpSpPr>
        <p:grpSpPr>
          <a:xfrm>
            <a:off x="5316286" y="4054383"/>
            <a:ext cx="7467600" cy="2370206"/>
            <a:chOff x="3608614" y="0"/>
            <a:chExt cx="4974772" cy="805353"/>
          </a:xfrm>
        </p:grpSpPr>
        <p:sp>
          <p:nvSpPr>
            <p:cNvPr id="9" name="TextBox 8">
              <a:extLst>
                <a:ext uri="{FF2B5EF4-FFF2-40B4-BE49-F238E27FC236}">
                  <a16:creationId xmlns:a16="http://schemas.microsoft.com/office/drawing/2014/main" xmlns="" id="{B5FE0D37-F1FB-423C-A8EA-3D721402C164}"/>
                </a:ext>
              </a:extLst>
            </p:cNvPr>
            <p:cNvSpPr txBox="1"/>
            <p:nvPr/>
          </p:nvSpPr>
          <p:spPr>
            <a:xfrm>
              <a:off x="3608614" y="0"/>
              <a:ext cx="4974772" cy="752954"/>
            </a:xfrm>
            <a:prstGeom prst="rect">
              <a:avLst/>
            </a:prstGeom>
            <a:noFill/>
          </p:spPr>
          <p:txBody>
            <a:bodyPr wrap="square" rtlCol="0">
              <a:spAutoFit/>
            </a:bodyPr>
            <a:lstStyle/>
            <a:p>
              <a:pPr algn="ctr"/>
              <a:r>
                <a:rPr lang="en-US" sz="13800" dirty="0">
                  <a:ln w="254000">
                    <a:solidFill>
                      <a:srgbClr val="FFFFFF"/>
                    </a:solidFill>
                  </a:ln>
                  <a:solidFill>
                    <a:srgbClr val="FFFFFF"/>
                  </a:solidFill>
                  <a:latin typeface="UVN Banh Mi" pitchFamily="2" charset="0"/>
                </a:rPr>
                <a:t>DẶN DÒ</a:t>
              </a:r>
            </a:p>
          </p:txBody>
        </p:sp>
        <p:sp>
          <p:nvSpPr>
            <p:cNvPr id="10" name="TextBox 9">
              <a:extLst>
                <a:ext uri="{FF2B5EF4-FFF2-40B4-BE49-F238E27FC236}">
                  <a16:creationId xmlns:a16="http://schemas.microsoft.com/office/drawing/2014/main" xmlns="" id="{D10B4988-353E-43D7-8FDF-0E9DDD2EA137}"/>
                </a:ext>
              </a:extLst>
            </p:cNvPr>
            <p:cNvSpPr txBox="1"/>
            <p:nvPr/>
          </p:nvSpPr>
          <p:spPr>
            <a:xfrm>
              <a:off x="3608614" y="52399"/>
              <a:ext cx="4974772" cy="752954"/>
            </a:xfrm>
            <a:prstGeom prst="rect">
              <a:avLst/>
            </a:prstGeom>
            <a:noFill/>
          </p:spPr>
          <p:txBody>
            <a:bodyPr wrap="square" rtlCol="0">
              <a:spAutoFit/>
            </a:bodyPr>
            <a:lstStyle/>
            <a:p>
              <a:pPr algn="ctr"/>
              <a:r>
                <a:rPr lang="en-US" sz="13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Tree>
    <p:extLst>
      <p:ext uri="{BB962C8B-B14F-4D97-AF65-F5344CB8AC3E}">
        <p14:creationId xmlns:p14="http://schemas.microsoft.com/office/powerpoint/2010/main" val="257754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xmlns="" id="{2DCD3CD4-A9EE-5941-749F-7B3586C88674}"/>
              </a:ext>
            </a:extLst>
          </p:cNvPr>
          <p:cNvPicPr>
            <a:picLocks noChangeAspect="1"/>
          </p:cNvPicPr>
          <p:nvPr/>
        </p:nvPicPr>
        <p:blipFill>
          <a:blip r:embed="rId5"/>
          <a:stretch>
            <a:fillRect/>
          </a:stretch>
        </p:blipFill>
        <p:spPr>
          <a:xfrm>
            <a:off x="7848600" y="31623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xmlns=""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xmlns=""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225F3CB9-E924-8516-6365-EB94C749A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149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245909" y="344829"/>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38" name="Group 37">
            <a:extLst>
              <a:ext uri="{FF2B5EF4-FFF2-40B4-BE49-F238E27FC236}">
                <a16:creationId xmlns="" xmlns:a16="http://schemas.microsoft.com/office/drawing/2014/main" id="{5CE64A3E-C59B-4C7C-B2F4-514631BD63EA}"/>
              </a:ext>
            </a:extLst>
          </p:cNvPr>
          <p:cNvGrpSpPr/>
          <p:nvPr/>
        </p:nvGrpSpPr>
        <p:grpSpPr>
          <a:xfrm>
            <a:off x="2577940" y="1506028"/>
            <a:ext cx="13503446" cy="3103789"/>
            <a:chOff x="1986810" y="1241789"/>
            <a:chExt cx="13503446" cy="3103789"/>
          </a:xfrm>
        </p:grpSpPr>
        <p:sp>
          <p:nvSpPr>
            <p:cNvPr id="5" name="Freeform 5"/>
            <p:cNvSpPr/>
            <p:nvPr/>
          </p:nvSpPr>
          <p:spPr>
            <a:xfrm>
              <a:off x="1986810" y="1241789"/>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406659" y="1308840"/>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 xmlns:a16="http://schemas.microsoft.com/office/drawing/2014/main" id="{DCF5B3E5-39D7-40C5-9A2A-6A2556D5DA35}"/>
                </a:ext>
              </a:extLst>
            </p:cNvPr>
            <p:cNvSpPr/>
            <p:nvPr/>
          </p:nvSpPr>
          <p:spPr>
            <a:xfrm>
              <a:off x="2497720" y="1523529"/>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1</a:t>
              </a:r>
              <a:endParaRPr lang="en-US" sz="4400"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 xmlns:a16="http://schemas.microsoft.com/office/drawing/2014/main" id="{9D08039F-6C45-4A8B-8AB1-9750DDEBD5DF}"/>
                </a:ext>
              </a:extLst>
            </p:cNvPr>
            <p:cNvSpPr/>
            <p:nvPr/>
          </p:nvSpPr>
          <p:spPr>
            <a:xfrm>
              <a:off x="5492353" y="1640635"/>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Cambria" panose="02040503050406030204" pitchFamily="18" charset="0"/>
                  <a:ea typeface="Cambria" panose="02040503050406030204" pitchFamily="18" charset="0"/>
                </a:rPr>
                <a:t>Từ</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đầu</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chè</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Tà</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Xùa</a:t>
              </a:r>
              <a:r>
                <a:rPr lang="en-US" sz="5400" dirty="0">
                  <a:effectLst/>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 xmlns:a16="http://schemas.microsoft.com/office/drawing/2014/main" id="{7A7214B5-86E0-47D6-BCC1-F2F123D4535F}"/>
              </a:ext>
            </a:extLst>
          </p:cNvPr>
          <p:cNvGrpSpPr/>
          <p:nvPr/>
        </p:nvGrpSpPr>
        <p:grpSpPr>
          <a:xfrm>
            <a:off x="2607874" y="3643711"/>
            <a:ext cx="13004843" cy="2373844"/>
            <a:chOff x="2082747" y="4714475"/>
            <a:chExt cx="13004843"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2082747" y="534723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 xmlns:a16="http://schemas.microsoft.com/office/drawing/2014/main" id="{E362D821-3708-4489-985B-564A81461ADE}"/>
                </a:ext>
              </a:extLst>
            </p:cNvPr>
            <p:cNvSpPr/>
            <p:nvPr/>
          </p:nvSpPr>
          <p:spPr>
            <a:xfrm>
              <a:off x="2137919" y="542876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2</a:t>
              </a:r>
              <a:endParaRPr lang="en-US" sz="44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Cambria" panose="02040503050406030204" pitchFamily="18" charset="0"/>
                  <a:ea typeface="Cambria" panose="02040503050406030204" pitchFamily="18" charset="0"/>
                </a:rPr>
                <a:t>Tiếp</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theo</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 </a:t>
              </a:r>
              <a:r>
                <a:rPr lang="en-US" sz="5400" i="1" dirty="0" err="1">
                  <a:effectLst/>
                  <a:latin typeface="Cambria" panose="02040503050406030204" pitchFamily="18" charset="0"/>
                  <a:ea typeface="Cambria" panose="02040503050406030204" pitchFamily="18" charset="0"/>
                </a:rPr>
                <a:t>đi</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khắp</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thế</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giới</a:t>
              </a:r>
              <a:endParaRPr lang="en-US" sz="19900" i="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 xmlns:a16="http://schemas.microsoft.com/office/drawing/2014/main" id="{75F056A7-7444-4CCB-A6D4-899C639EEF37}"/>
              </a:ext>
            </a:extLst>
          </p:cNvPr>
          <p:cNvGrpSpPr/>
          <p:nvPr/>
        </p:nvGrpSpPr>
        <p:grpSpPr>
          <a:xfrm>
            <a:off x="2723063" y="6375639"/>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 xmlns:a16="http://schemas.microsoft.com/office/drawing/2014/main" id="{177BECCA-D8BB-4D54-A1CD-28FC10E6A262}"/>
                </a:ext>
              </a:extLst>
            </p:cNvPr>
            <p:cNvSpPr/>
            <p:nvPr/>
          </p:nvSpPr>
          <p:spPr>
            <a:xfrm>
              <a:off x="2262505" y="690183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3</a:t>
              </a:r>
              <a:endParaRPr lang="en-US" sz="4400" dirty="0">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mbria" panose="02040503050406030204" pitchFamily="18" charset="0"/>
                  <a:ea typeface="Cambria" panose="02040503050406030204" pitchFamily="18" charset="0"/>
                  <a:cs typeface="Calibri" panose="020F0502020204030204" pitchFamily="34" charset="0"/>
                </a:rPr>
                <a:t>Đoạn còn lại</a:t>
              </a:r>
              <a:endParaRPr lang="en-US" sz="6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47953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179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3543300"/>
            <a:ext cx="9372600" cy="14630400"/>
          </a:xfrm>
          <a:prstGeom prst="rect">
            <a:avLst/>
          </a:prstGeom>
        </p:spPr>
      </p:pic>
      <p:pic>
        <p:nvPicPr>
          <p:cNvPr id="4" name="Picture 3"/>
          <p:cNvPicPr>
            <a:picLocks noChangeAspect="1"/>
          </p:cNvPicPr>
          <p:nvPr/>
        </p:nvPicPr>
        <p:blipFill>
          <a:blip r:embed="rId3"/>
          <a:stretch>
            <a:fillRect/>
          </a:stretch>
        </p:blipFill>
        <p:spPr>
          <a:xfrm>
            <a:off x="8610600" y="266700"/>
            <a:ext cx="9601200" cy="9906000"/>
          </a:xfrm>
          <a:prstGeom prst="rect">
            <a:avLst/>
          </a:prstGeom>
        </p:spPr>
      </p:pic>
    </p:spTree>
    <p:extLst>
      <p:ext uri="{BB962C8B-B14F-4D97-AF65-F5344CB8AC3E}">
        <p14:creationId xmlns:p14="http://schemas.microsoft.com/office/powerpoint/2010/main" val="2821794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882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a:xfrm>
            <a:off x="609600" y="3086100"/>
            <a:ext cx="17449800" cy="3416320"/>
          </a:xfrm>
          <a:prstGeom prst="rect">
            <a:avLst/>
          </a:prstGeom>
        </p:spPr>
        <p:txBody>
          <a:bodyPr wrap="square">
            <a:spAutoFit/>
          </a:bodyPr>
          <a:lstStyle/>
          <a:p>
            <a:pPr algn="just"/>
            <a:r>
              <a:rPr lang="vi-VN" sz="7200" b="1" dirty="0">
                <a:solidFill>
                  <a:srgbClr val="000000"/>
                </a:solidFill>
                <a:latin typeface="+mj-lt"/>
                <a:ea typeface="Cambria" panose="02040503050406030204" pitchFamily="18" charset="0"/>
              </a:rPr>
              <a:t>Mẹ </a:t>
            </a:r>
            <a:r>
              <a:rPr lang="vi-VN" sz="7200" b="1" dirty="0" smtClean="0">
                <a:solidFill>
                  <a:srgbClr val="000000"/>
                </a:solidFill>
                <a:latin typeface="+mj-lt"/>
                <a:ea typeface="Cambria" panose="02040503050406030204" pitchFamily="18" charset="0"/>
              </a:rPr>
              <a:t>bảo </a:t>
            </a:r>
            <a:r>
              <a:rPr lang="en-US" sz="7200" b="1" dirty="0" err="1" smtClean="0">
                <a:solidFill>
                  <a:srgbClr val="000000"/>
                </a:solidFill>
                <a:latin typeface="+mj-lt"/>
                <a:ea typeface="Cambria" panose="02040503050406030204" pitchFamily="18" charset="0"/>
              </a:rPr>
              <a:t>cư</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nghi</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đến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chén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nước</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che</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trong</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veo</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hương</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thiên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nhiên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nồng</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nàn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nóng</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đến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sưởi</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ấm</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bàn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tay</a:t>
            </a:r>
            <a:r>
              <a:rPr lang="en-US" sz="7200" b="1" dirty="0" smtClean="0">
                <a:solidFill>
                  <a:srgbClr val="000000"/>
                </a:solidFill>
                <a:latin typeface="+mj-lt"/>
                <a:ea typeface="Cambria" panose="02040503050406030204" pitchFamily="18" charset="0"/>
              </a:rPr>
              <a:t> là </a:t>
            </a:r>
            <a:r>
              <a:rPr lang="en-US" sz="7200" b="1" dirty="0" err="1" smtClean="0">
                <a:solidFill>
                  <a:srgbClr val="000000"/>
                </a:solidFill>
                <a:latin typeface="+mj-lt"/>
                <a:ea typeface="Cambria" panose="02040503050406030204" pitchFamily="18" charset="0"/>
              </a:rPr>
              <a:t>muốn</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đến</a:t>
            </a:r>
            <a:r>
              <a:rPr lang="en-US" sz="7200" b="1" dirty="0" smtClean="0">
                <a:solidFill>
                  <a:srgbClr val="000000"/>
                </a:solidFill>
                <a:latin typeface="+mj-lt"/>
                <a:ea typeface="Cambria" panose="02040503050406030204" pitchFamily="18" charset="0"/>
              </a:rPr>
              <a:t> Tà </a:t>
            </a:r>
            <a:r>
              <a:rPr lang="en-US" sz="7200" b="1" dirty="0" err="1" smtClean="0">
                <a:solidFill>
                  <a:srgbClr val="000000"/>
                </a:solidFill>
                <a:latin typeface="+mj-lt"/>
                <a:ea typeface="Cambria" panose="02040503050406030204" pitchFamily="18" charset="0"/>
              </a:rPr>
              <a:t>Xùa</a:t>
            </a:r>
            <a:r>
              <a:rPr lang="en-US" sz="7200" b="1" dirty="0" smtClean="0">
                <a:solidFill>
                  <a:srgbClr val="000000"/>
                </a:solidFill>
                <a:latin typeface="+mj-lt"/>
                <a:ea typeface="Cambria" panose="02040503050406030204" pitchFamily="18" charset="0"/>
              </a:rPr>
              <a:t> </a:t>
            </a:r>
            <a:r>
              <a:rPr lang="en-US" sz="7200" b="1" dirty="0" err="1" smtClean="0">
                <a:solidFill>
                  <a:srgbClr val="000000"/>
                </a:solidFill>
                <a:latin typeface="+mj-lt"/>
                <a:ea typeface="Cambria" panose="02040503050406030204" pitchFamily="18" charset="0"/>
              </a:rPr>
              <a:t>ngay</a:t>
            </a:r>
            <a:r>
              <a:rPr lang="vi-VN" sz="7200" b="1" dirty="0" smtClean="0">
                <a:solidFill>
                  <a:srgbClr val="000000"/>
                </a:solidFill>
                <a:latin typeface="+mj-lt"/>
                <a:ea typeface="Cambria" panose="02040503050406030204" pitchFamily="18" charset="0"/>
              </a:rPr>
              <a:t>. </a:t>
            </a:r>
            <a:endParaRPr lang="en-US" sz="4800" b="1" dirty="0">
              <a:latin typeface="+mj-lt"/>
            </a:endParaRPr>
          </a:p>
        </p:txBody>
      </p:sp>
      <p:cxnSp>
        <p:nvCxnSpPr>
          <p:cNvPr id="4" name="Straight Connector 3"/>
          <p:cNvCxnSpPr/>
          <p:nvPr/>
        </p:nvCxnSpPr>
        <p:spPr>
          <a:xfrm flipH="1">
            <a:off x="2209800" y="4413260"/>
            <a:ext cx="228600" cy="762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14020800" y="4305300"/>
            <a:ext cx="228600" cy="762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6858000" y="5448300"/>
            <a:ext cx="228600" cy="7620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82461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1960</TotalTime>
  <Words>278</Words>
  <Application>Microsoft Office PowerPoint</Application>
  <PresentationFormat>Custom</PresentationFormat>
  <Paragraphs>39</Paragraphs>
  <Slides>22</Slides>
  <Notes>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22</vt:i4>
      </vt:variant>
    </vt:vector>
  </HeadingPairs>
  <TitlesOfParts>
    <vt:vector size="37" baseType="lpstr">
      <vt:lpstr>Aptos</vt:lpstr>
      <vt:lpstr>Aptos Display</vt:lpstr>
      <vt:lpstr>Arial</vt:lpstr>
      <vt:lpstr>Calibri</vt:lpstr>
      <vt:lpstr>Cambria</vt:lpstr>
      <vt:lpstr>SVN-Gretoon</vt:lpstr>
      <vt:lpstr>Times New Roman</vt:lpstr>
      <vt:lpstr>UVN Banh Mi</vt:lpstr>
      <vt:lpstr>Office Theme</vt:lpstr>
      <vt:lpstr>1_Custom Design</vt:lpstr>
      <vt:lpstr>11_Office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TRANG</cp:lastModifiedBy>
  <cp:revision>79</cp:revision>
  <dcterms:created xsi:type="dcterms:W3CDTF">2006-08-16T00:00:00Z</dcterms:created>
  <dcterms:modified xsi:type="dcterms:W3CDTF">2025-02-25T13:57:35Z</dcterms:modified>
  <cp:category>9Slide.vn</cp:category>
  <dc:identifier>DAFvmpzLTmY</dc:identifier>
</cp:coreProperties>
</file>