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326" r:id="rId2"/>
    <p:sldId id="257" r:id="rId3"/>
    <p:sldId id="325" r:id="rId4"/>
    <p:sldId id="262" r:id="rId5"/>
    <p:sldId id="390" r:id="rId6"/>
    <p:sldId id="391" r:id="rId7"/>
    <p:sldId id="392"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8" d="100"/>
          <a:sy n="48" d="100"/>
        </p:scale>
        <p:origin x="546" y="36"/>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97521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xmlns=""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xmlns=""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xmlns=""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xmlns=""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4" name="Picture 13">
            <a:extLst>
              <a:ext uri="{FF2B5EF4-FFF2-40B4-BE49-F238E27FC236}">
                <a16:creationId xmlns:a16="http://schemas.microsoft.com/office/drawing/2014/main" xmlns=""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wipe(down)">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xmlns=""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xmlns="" id="{50A160B4-877B-BB42-1700-D704F6500E4C}"/>
              </a:ext>
            </a:extLst>
          </p:cNvPr>
          <p:cNvPicPr>
            <a:picLocks noChangeAspect="1"/>
          </p:cNvPicPr>
          <p:nvPr/>
        </p:nvPicPr>
        <p:blipFill>
          <a:blip r:embed="rId3"/>
          <a:stretch>
            <a:fillRect/>
          </a:stretch>
        </p:blipFill>
        <p:spPr>
          <a:xfrm>
            <a:off x="4478797" y="2839751"/>
            <a:ext cx="4183215" cy="3073854"/>
          </a:xfrm>
          <a:prstGeom prst="rect">
            <a:avLst/>
          </a:prstGeom>
        </p:spPr>
      </p:pic>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xmlns="" id="{1C743C95-580C-D869-97DE-371B2A95861C}"/>
              </a:ext>
            </a:extLst>
          </p:cNvPr>
          <p:cNvPicPr>
            <a:picLocks noChangeAspect="1"/>
          </p:cNvPicPr>
          <p:nvPr/>
        </p:nvPicPr>
        <p:blipFill>
          <a:blip r:embed="rId3"/>
          <a:stretch>
            <a:fillRect/>
          </a:stretch>
        </p:blipFill>
        <p:spPr>
          <a:xfrm>
            <a:off x="4072180" y="2899386"/>
            <a:ext cx="4321149" cy="2642507"/>
          </a:xfrm>
          <a:prstGeom prst="rect">
            <a:avLst/>
          </a:prstGeom>
        </p:spPr>
      </p:pic>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xmlns=""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xmlns=""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8" name="Picture 7">
            <a:extLst>
              <a:ext uri="{FF2B5EF4-FFF2-40B4-BE49-F238E27FC236}">
                <a16:creationId xmlns:a16="http://schemas.microsoft.com/office/drawing/2014/main" xmlns="" id="{1F378A2E-3FEA-6DC3-AD8E-F06CFC7C3C4F}"/>
              </a:ext>
            </a:extLst>
          </p:cNvPr>
          <p:cNvPicPr>
            <a:picLocks noChangeAspect="1"/>
          </p:cNvPicPr>
          <p:nvPr/>
        </p:nvPicPr>
        <p:blipFill>
          <a:blip r:embed="rId3"/>
          <a:stretch>
            <a:fillRect/>
          </a:stretch>
        </p:blipFill>
        <p:spPr>
          <a:xfrm>
            <a:off x="4788115" y="2662238"/>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xmlns=""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162</Words>
  <Application>Microsoft Office PowerPoint</Application>
  <PresentationFormat>Widescreen</PresentationFormat>
  <Paragraphs>12</Paragraphs>
  <Slides>8</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微软雅黑</vt:lpstr>
      <vt:lpstr>Arial</vt:lpstr>
      <vt:lpstr>Calibri</vt:lpstr>
      <vt:lpstr>Cambria</vt:lpstr>
      <vt:lpstr>等线</vt:lpstr>
      <vt:lpstr>字魂95号-手刻宋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TRANG</cp:lastModifiedBy>
  <cp:revision>46</cp:revision>
  <dcterms:created xsi:type="dcterms:W3CDTF">2022-09-13T07:29:09Z</dcterms:created>
  <dcterms:modified xsi:type="dcterms:W3CDTF">2025-03-24T00:49:03Z</dcterms:modified>
</cp:coreProperties>
</file>