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2" r:id="rId2"/>
    <p:sldMasterId id="2147483702" r:id="rId3"/>
    <p:sldMasterId id="2147483722" r:id="rId4"/>
  </p:sldMasterIdLst>
  <p:notesMasterIdLst>
    <p:notesMasterId r:id="rId20"/>
  </p:notesMasterIdLst>
  <p:sldIdLst>
    <p:sldId id="259" r:id="rId5"/>
    <p:sldId id="309" r:id="rId6"/>
    <p:sldId id="260" r:id="rId7"/>
    <p:sldId id="261" r:id="rId8"/>
    <p:sldId id="264" r:id="rId9"/>
    <p:sldId id="310" r:id="rId10"/>
    <p:sldId id="258" r:id="rId11"/>
    <p:sldId id="280" r:id="rId12"/>
    <p:sldId id="281" r:id="rId13"/>
    <p:sldId id="312" r:id="rId14"/>
    <p:sldId id="283" r:id="rId15"/>
    <p:sldId id="286" r:id="rId16"/>
    <p:sldId id="297" r:id="rId17"/>
    <p:sldId id="315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B252"/>
    <a:srgbClr val="99FFCC"/>
    <a:srgbClr val="00FFFF"/>
    <a:srgbClr val="FF6031"/>
    <a:srgbClr val="008000"/>
    <a:srgbClr val="0000FF"/>
    <a:srgbClr val="00CC66"/>
    <a:srgbClr val="D7C4A3"/>
    <a:srgbClr val="FB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849" autoAdjust="0"/>
  </p:normalViewPr>
  <p:slideViewPr>
    <p:cSldViewPr showGuides="1">
      <p:cViewPr varScale="1">
        <p:scale>
          <a:sx n="52" d="100"/>
          <a:sy n="52" d="100"/>
        </p:scale>
        <p:origin x="5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4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92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72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5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72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66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1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9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37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03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84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03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3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41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1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66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2139829" y="-451338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498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60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3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796368" y="-1302001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20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67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82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4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23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35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7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6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65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58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3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1D4CB942-3E84-9F50-9D3F-FC198B63AD9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9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14A49C16-FD3B-43E9-B0CC-70F3611B1C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3FB05A18-6CBC-2AD7-98D4-642C527943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E91C65EC-8336-4463-ACD9-AED89AA275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54A6CB94-14F2-42A2-8EC0-2640B438AB0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3" Type="http://schemas.openxmlformats.org/officeDocument/2006/relationships/image" Target="../media/image3.jpg"/><Relationship Id="rId7" Type="http://schemas.openxmlformats.org/officeDocument/2006/relationships/image" Target="../media/image22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25.svg"/><Relationship Id="rId1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svg"/><Relationship Id="rId18" Type="http://schemas.openxmlformats.org/officeDocument/2006/relationships/image" Target="../media/image30.png"/><Relationship Id="rId26" Type="http://schemas.openxmlformats.org/officeDocument/2006/relationships/image" Target="../media/image8.png"/><Relationship Id="rId3" Type="http://schemas.openxmlformats.org/officeDocument/2006/relationships/image" Target="../media/image3.jpg"/><Relationship Id="rId21" Type="http://schemas.openxmlformats.org/officeDocument/2006/relationships/image" Target="../media/image45.svg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24" Type="http://schemas.openxmlformats.org/officeDocument/2006/relationships/image" Target="../media/image33.png"/><Relationship Id="rId5" Type="http://schemas.openxmlformats.org/officeDocument/2006/relationships/image" Target="../media/image25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23.png"/><Relationship Id="rId19" Type="http://schemas.openxmlformats.org/officeDocument/2006/relationships/image" Target="../media/image43.sv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2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5.sv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11" Type="http://schemas.openxmlformats.org/officeDocument/2006/relationships/image" Target="../media/image22.sv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 rot="20726934">
            <a:off x="7449781" y="3633950"/>
            <a:ext cx="238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Brankovic" panose="02000000000000000000" pitchFamily="2" charset="0"/>
                <a:ea typeface="方正卡通简体" panose="03000509000000000000" pitchFamily="65" charset="-122"/>
                <a:cs typeface="+mn-cs"/>
              </a:rPr>
              <a:t>trang 136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Brankovic" panose="02000000000000000000" pitchFamily="2" charset="0"/>
              <a:ea typeface="方正卡通简体" panose="03000509000000000000" pitchFamily="65" charset="-122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20793357">
            <a:off x="9683426" y="3579767"/>
            <a:ext cx="625216" cy="41043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任意多边形 93"/>
          <p:cNvSpPr/>
          <p:nvPr/>
        </p:nvSpPr>
        <p:spPr>
          <a:xfrm rot="20793357">
            <a:off x="7402998" y="4062199"/>
            <a:ext cx="2288416" cy="23732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ACDAE11-1347-4593-BA82-339A1D62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4671" y="3141443"/>
            <a:ext cx="4074196" cy="3259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DB1E21-7699-E90B-7455-579E97351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76400"/>
            <a:ext cx="9205758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85FF66-4CCF-5456-1704-77D5342C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xmlns="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358F9C-8F12-1F26-5C8C-124F35D6FE0E}"/>
              </a:ext>
            </a:extLst>
          </p:cNvPr>
          <p:cNvSpPr txBox="1"/>
          <p:nvPr/>
        </p:nvSpPr>
        <p:spPr>
          <a:xfrm>
            <a:off x="3810000" y="1632769"/>
            <a:ext cx="4572000" cy="746343"/>
          </a:xfrm>
          <a:custGeom>
            <a:avLst/>
            <a:gdLst>
              <a:gd name="connsiteX0" fmla="*/ 0 w 4572000"/>
              <a:gd name="connsiteY0" fmla="*/ 180481 h 746343"/>
              <a:gd name="connsiteX1" fmla="*/ 180481 w 4572000"/>
              <a:gd name="connsiteY1" fmla="*/ 0 h 746343"/>
              <a:gd name="connsiteX2" fmla="*/ 580530 w 4572000"/>
              <a:gd name="connsiteY2" fmla="*/ 0 h 746343"/>
              <a:gd name="connsiteX3" fmla="*/ 1064799 w 4572000"/>
              <a:gd name="connsiteY3" fmla="*/ 0 h 746343"/>
              <a:gd name="connsiteX4" fmla="*/ 1633289 w 4572000"/>
              <a:gd name="connsiteY4" fmla="*/ 0 h 746343"/>
              <a:gd name="connsiteX5" fmla="*/ 2201779 w 4572000"/>
              <a:gd name="connsiteY5" fmla="*/ 0 h 746343"/>
              <a:gd name="connsiteX6" fmla="*/ 2643938 w 4572000"/>
              <a:gd name="connsiteY6" fmla="*/ 0 h 746343"/>
              <a:gd name="connsiteX7" fmla="*/ 3254539 w 4572000"/>
              <a:gd name="connsiteY7" fmla="*/ 0 h 746343"/>
              <a:gd name="connsiteX8" fmla="*/ 3738808 w 4572000"/>
              <a:gd name="connsiteY8" fmla="*/ 0 h 746343"/>
              <a:gd name="connsiteX9" fmla="*/ 4391519 w 4572000"/>
              <a:gd name="connsiteY9" fmla="*/ 0 h 746343"/>
              <a:gd name="connsiteX10" fmla="*/ 4572000 w 4572000"/>
              <a:gd name="connsiteY10" fmla="*/ 180481 h 746343"/>
              <a:gd name="connsiteX11" fmla="*/ 4572000 w 4572000"/>
              <a:gd name="connsiteY11" fmla="*/ 565862 h 746343"/>
              <a:gd name="connsiteX12" fmla="*/ 4391519 w 4572000"/>
              <a:gd name="connsiteY12" fmla="*/ 746343 h 746343"/>
              <a:gd name="connsiteX13" fmla="*/ 3907250 w 4572000"/>
              <a:gd name="connsiteY13" fmla="*/ 746343 h 746343"/>
              <a:gd name="connsiteX14" fmla="*/ 3380870 w 4572000"/>
              <a:gd name="connsiteY14" fmla="*/ 746343 h 746343"/>
              <a:gd name="connsiteX15" fmla="*/ 2896601 w 4572000"/>
              <a:gd name="connsiteY15" fmla="*/ 746343 h 746343"/>
              <a:gd name="connsiteX16" fmla="*/ 2412331 w 4572000"/>
              <a:gd name="connsiteY16" fmla="*/ 746343 h 746343"/>
              <a:gd name="connsiteX17" fmla="*/ 2012283 w 4572000"/>
              <a:gd name="connsiteY17" fmla="*/ 746343 h 746343"/>
              <a:gd name="connsiteX18" fmla="*/ 1401682 w 4572000"/>
              <a:gd name="connsiteY18" fmla="*/ 746343 h 746343"/>
              <a:gd name="connsiteX19" fmla="*/ 1001633 w 4572000"/>
              <a:gd name="connsiteY19" fmla="*/ 746343 h 746343"/>
              <a:gd name="connsiteX20" fmla="*/ 180481 w 4572000"/>
              <a:gd name="connsiteY20" fmla="*/ 746343 h 746343"/>
              <a:gd name="connsiteX21" fmla="*/ 0 w 4572000"/>
              <a:gd name="connsiteY21" fmla="*/ 565862 h 746343"/>
              <a:gd name="connsiteX22" fmla="*/ 0 w 45720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271740" y="-45514"/>
                  <a:pt x="467887" y="5507"/>
                  <a:pt x="580530" y="0"/>
                </a:cubicBezTo>
                <a:cubicBezTo>
                  <a:pt x="693173" y="-5507"/>
                  <a:pt x="896539" y="25625"/>
                  <a:pt x="1064799" y="0"/>
                </a:cubicBezTo>
                <a:cubicBezTo>
                  <a:pt x="1233059" y="-25625"/>
                  <a:pt x="1476834" y="11073"/>
                  <a:pt x="1633289" y="0"/>
                </a:cubicBezTo>
                <a:cubicBezTo>
                  <a:pt x="1789744" y="-11073"/>
                  <a:pt x="2080393" y="59390"/>
                  <a:pt x="2201779" y="0"/>
                </a:cubicBezTo>
                <a:cubicBezTo>
                  <a:pt x="2323165" y="-59390"/>
                  <a:pt x="2528964" y="52772"/>
                  <a:pt x="2643938" y="0"/>
                </a:cubicBezTo>
                <a:cubicBezTo>
                  <a:pt x="2758912" y="-52772"/>
                  <a:pt x="3099703" y="28478"/>
                  <a:pt x="3254539" y="0"/>
                </a:cubicBezTo>
                <a:cubicBezTo>
                  <a:pt x="3409375" y="-28478"/>
                  <a:pt x="3632298" y="45106"/>
                  <a:pt x="3738808" y="0"/>
                </a:cubicBezTo>
                <a:cubicBezTo>
                  <a:pt x="3845318" y="-45106"/>
                  <a:pt x="4104223" y="21957"/>
                  <a:pt x="4391519" y="0"/>
                </a:cubicBezTo>
                <a:cubicBezTo>
                  <a:pt x="4472815" y="-2112"/>
                  <a:pt x="4580266" y="99873"/>
                  <a:pt x="4572000" y="180481"/>
                </a:cubicBezTo>
                <a:cubicBezTo>
                  <a:pt x="4572431" y="268814"/>
                  <a:pt x="4565260" y="414672"/>
                  <a:pt x="4572000" y="565862"/>
                </a:cubicBezTo>
                <a:cubicBezTo>
                  <a:pt x="4555758" y="681975"/>
                  <a:pt x="4477471" y="752534"/>
                  <a:pt x="4391519" y="746343"/>
                </a:cubicBezTo>
                <a:cubicBezTo>
                  <a:pt x="4157093" y="787868"/>
                  <a:pt x="4130184" y="744001"/>
                  <a:pt x="3907250" y="746343"/>
                </a:cubicBezTo>
                <a:cubicBezTo>
                  <a:pt x="3684316" y="748685"/>
                  <a:pt x="3532791" y="745022"/>
                  <a:pt x="3380870" y="746343"/>
                </a:cubicBezTo>
                <a:cubicBezTo>
                  <a:pt x="3228949" y="747664"/>
                  <a:pt x="2995042" y="692901"/>
                  <a:pt x="2896601" y="746343"/>
                </a:cubicBezTo>
                <a:cubicBezTo>
                  <a:pt x="2798160" y="799785"/>
                  <a:pt x="2519128" y="700216"/>
                  <a:pt x="2412331" y="746343"/>
                </a:cubicBezTo>
                <a:cubicBezTo>
                  <a:pt x="2305534" y="792470"/>
                  <a:pt x="2147131" y="726423"/>
                  <a:pt x="2012283" y="746343"/>
                </a:cubicBezTo>
                <a:cubicBezTo>
                  <a:pt x="1877435" y="766263"/>
                  <a:pt x="1543383" y="735880"/>
                  <a:pt x="1401682" y="746343"/>
                </a:cubicBezTo>
                <a:cubicBezTo>
                  <a:pt x="1259981" y="756806"/>
                  <a:pt x="1132824" y="698795"/>
                  <a:pt x="1001633" y="746343"/>
                </a:cubicBezTo>
                <a:cubicBezTo>
                  <a:pt x="870442" y="793891"/>
                  <a:pt x="483976" y="663555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5720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18396" y="-36493"/>
                  <a:pt x="492746" y="8071"/>
                  <a:pt x="580530" y="0"/>
                </a:cubicBezTo>
                <a:cubicBezTo>
                  <a:pt x="668314" y="-8071"/>
                  <a:pt x="848014" y="47924"/>
                  <a:pt x="980578" y="0"/>
                </a:cubicBezTo>
                <a:cubicBezTo>
                  <a:pt x="1113142" y="-47924"/>
                  <a:pt x="1215137" y="45134"/>
                  <a:pt x="1422737" y="0"/>
                </a:cubicBezTo>
                <a:cubicBezTo>
                  <a:pt x="1630337" y="-45134"/>
                  <a:pt x="1794493" y="52255"/>
                  <a:pt x="2033338" y="0"/>
                </a:cubicBezTo>
                <a:cubicBezTo>
                  <a:pt x="2272183" y="-52255"/>
                  <a:pt x="2429112" y="52594"/>
                  <a:pt x="2643938" y="0"/>
                </a:cubicBezTo>
                <a:cubicBezTo>
                  <a:pt x="2858764" y="-52594"/>
                  <a:pt x="2867415" y="33001"/>
                  <a:pt x="3086097" y="0"/>
                </a:cubicBezTo>
                <a:cubicBezTo>
                  <a:pt x="3304779" y="-33001"/>
                  <a:pt x="3506578" y="4466"/>
                  <a:pt x="3696698" y="0"/>
                </a:cubicBezTo>
                <a:cubicBezTo>
                  <a:pt x="3886818" y="-4466"/>
                  <a:pt x="4057651" y="19583"/>
                  <a:pt x="4391519" y="0"/>
                </a:cubicBezTo>
                <a:cubicBezTo>
                  <a:pt x="4508207" y="4162"/>
                  <a:pt x="4553925" y="71891"/>
                  <a:pt x="4572000" y="180481"/>
                </a:cubicBezTo>
                <a:cubicBezTo>
                  <a:pt x="4617195" y="269677"/>
                  <a:pt x="4552172" y="381071"/>
                  <a:pt x="4572000" y="565862"/>
                </a:cubicBezTo>
                <a:cubicBezTo>
                  <a:pt x="4577060" y="677259"/>
                  <a:pt x="4501242" y="754848"/>
                  <a:pt x="4391519" y="746343"/>
                </a:cubicBezTo>
                <a:cubicBezTo>
                  <a:pt x="4152254" y="792301"/>
                  <a:pt x="4100201" y="741802"/>
                  <a:pt x="3907250" y="746343"/>
                </a:cubicBezTo>
                <a:cubicBezTo>
                  <a:pt x="3714299" y="750884"/>
                  <a:pt x="3504508" y="742133"/>
                  <a:pt x="3338760" y="746343"/>
                </a:cubicBezTo>
                <a:cubicBezTo>
                  <a:pt x="3173012" y="750553"/>
                  <a:pt x="3015277" y="728646"/>
                  <a:pt x="2812380" y="746343"/>
                </a:cubicBezTo>
                <a:cubicBezTo>
                  <a:pt x="2609483" y="764040"/>
                  <a:pt x="2364902" y="742384"/>
                  <a:pt x="2201779" y="746343"/>
                </a:cubicBezTo>
                <a:cubicBezTo>
                  <a:pt x="2038656" y="750302"/>
                  <a:pt x="1893982" y="725502"/>
                  <a:pt x="1801731" y="746343"/>
                </a:cubicBezTo>
                <a:cubicBezTo>
                  <a:pt x="1709480" y="767184"/>
                  <a:pt x="1413859" y="718752"/>
                  <a:pt x="1233241" y="746343"/>
                </a:cubicBezTo>
                <a:cubicBezTo>
                  <a:pt x="1052623" y="773934"/>
                  <a:pt x="920191" y="711096"/>
                  <a:pt x="664750" y="746343"/>
                </a:cubicBezTo>
                <a:cubicBezTo>
                  <a:pt x="409309" y="781590"/>
                  <a:pt x="319255" y="712371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xmlns="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FAB797-2CF6-EA4C-67DD-9D7F7142A1FB}"/>
              </a:ext>
            </a:extLst>
          </p:cNvPr>
          <p:cNvSpPr txBox="1"/>
          <p:nvPr/>
        </p:nvSpPr>
        <p:spPr>
          <a:xfrm>
            <a:off x="3775364" y="3352800"/>
            <a:ext cx="4876800" cy="746343"/>
          </a:xfrm>
          <a:custGeom>
            <a:avLst/>
            <a:gdLst>
              <a:gd name="connsiteX0" fmla="*/ 0 w 4876800"/>
              <a:gd name="connsiteY0" fmla="*/ 180481 h 746343"/>
              <a:gd name="connsiteX1" fmla="*/ 180481 w 4876800"/>
              <a:gd name="connsiteY1" fmla="*/ 0 h 746343"/>
              <a:gd name="connsiteX2" fmla="*/ 609486 w 4876800"/>
              <a:gd name="connsiteY2" fmla="*/ 0 h 746343"/>
              <a:gd name="connsiteX3" fmla="*/ 1128807 w 4876800"/>
              <a:gd name="connsiteY3" fmla="*/ 0 h 746343"/>
              <a:gd name="connsiteX4" fmla="*/ 1738445 w 4876800"/>
              <a:gd name="connsiteY4" fmla="*/ 0 h 746343"/>
              <a:gd name="connsiteX5" fmla="*/ 2348083 w 4876800"/>
              <a:gd name="connsiteY5" fmla="*/ 0 h 746343"/>
              <a:gd name="connsiteX6" fmla="*/ 2822246 w 4876800"/>
              <a:gd name="connsiteY6" fmla="*/ 0 h 746343"/>
              <a:gd name="connsiteX7" fmla="*/ 3477043 w 4876800"/>
              <a:gd name="connsiteY7" fmla="*/ 0 h 746343"/>
              <a:gd name="connsiteX8" fmla="*/ 3996364 w 4876800"/>
              <a:gd name="connsiteY8" fmla="*/ 0 h 746343"/>
              <a:gd name="connsiteX9" fmla="*/ 4696319 w 4876800"/>
              <a:gd name="connsiteY9" fmla="*/ 0 h 746343"/>
              <a:gd name="connsiteX10" fmla="*/ 4876800 w 4876800"/>
              <a:gd name="connsiteY10" fmla="*/ 180481 h 746343"/>
              <a:gd name="connsiteX11" fmla="*/ 4876800 w 4876800"/>
              <a:gd name="connsiteY11" fmla="*/ 565862 h 746343"/>
              <a:gd name="connsiteX12" fmla="*/ 4696319 w 4876800"/>
              <a:gd name="connsiteY12" fmla="*/ 746343 h 746343"/>
              <a:gd name="connsiteX13" fmla="*/ 4176998 w 4876800"/>
              <a:gd name="connsiteY13" fmla="*/ 746343 h 746343"/>
              <a:gd name="connsiteX14" fmla="*/ 3612518 w 4876800"/>
              <a:gd name="connsiteY14" fmla="*/ 746343 h 746343"/>
              <a:gd name="connsiteX15" fmla="*/ 3093197 w 4876800"/>
              <a:gd name="connsiteY15" fmla="*/ 746343 h 746343"/>
              <a:gd name="connsiteX16" fmla="*/ 2573875 w 4876800"/>
              <a:gd name="connsiteY16" fmla="*/ 746343 h 746343"/>
              <a:gd name="connsiteX17" fmla="*/ 2144871 w 4876800"/>
              <a:gd name="connsiteY17" fmla="*/ 746343 h 746343"/>
              <a:gd name="connsiteX18" fmla="*/ 1490074 w 4876800"/>
              <a:gd name="connsiteY18" fmla="*/ 746343 h 746343"/>
              <a:gd name="connsiteX19" fmla="*/ 1061069 w 4876800"/>
              <a:gd name="connsiteY19" fmla="*/ 746343 h 746343"/>
              <a:gd name="connsiteX20" fmla="*/ 180481 w 4876800"/>
              <a:gd name="connsiteY20" fmla="*/ 746343 h 746343"/>
              <a:gd name="connsiteX21" fmla="*/ 0 w 4876800"/>
              <a:gd name="connsiteY21" fmla="*/ 565862 h 746343"/>
              <a:gd name="connsiteX22" fmla="*/ 0 w 48768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xmlns="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49C994-BD21-4C1E-923C-5500521874D7}"/>
              </a:ext>
            </a:extLst>
          </p:cNvPr>
          <p:cNvSpPr txBox="1"/>
          <p:nvPr/>
        </p:nvSpPr>
        <p:spPr>
          <a:xfrm>
            <a:off x="1658088" y="1402407"/>
            <a:ext cx="887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là thỏ Bunny đã có 1 khung hình dễ thương với cậu bạn Vịt vàng rồi. Bàn học nhìn ấm áp các bạn nhỉ!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xmlns="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#9Slide07 SVNAdam Gorry" panose="02040603050506020204" pitchFamily="18" charset="0"/>
                </a:rPr>
                <a:t>BFF</a:t>
              </a:r>
            </a:p>
          </p:txBody>
        </p:sp>
      </p:grpSp>
      <p:pic>
        <p:nvPicPr>
          <p:cNvPr id="21" name="图片 18">
            <a:extLst>
              <a:ext uri="{FF2B5EF4-FFF2-40B4-BE49-F238E27FC236}">
                <a16:creationId xmlns:a16="http://schemas.microsoft.com/office/drawing/2014/main" xmlns="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9253641" y="2187517"/>
            <a:ext cx="507889" cy="691045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:a16="http://schemas.microsoft.com/office/drawing/2014/main" xmlns="" id="{A826F235-6F21-4122-A1B4-2A8EB55E19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528520" y="2384257"/>
            <a:ext cx="618739" cy="841869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xmlns="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045746" y="5154752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5E52BE-481F-4863-AEA4-C49D6FC15765}"/>
              </a:ext>
            </a:extLst>
          </p:cNvPr>
          <p:cNvSpPr txBox="1"/>
          <p:nvPr/>
        </p:nvSpPr>
        <p:spPr>
          <a:xfrm>
            <a:off x="1804536" y="1538566"/>
            <a:ext cx="8476512" cy="1991856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CE186465-FD13-4233-8DE9-E8CE78E5A5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005694" y="3186595"/>
            <a:ext cx="4074196" cy="3259357"/>
          </a:xfrm>
          <a:prstGeom prst="rect">
            <a:avLst/>
          </a:prstGeom>
        </p:spPr>
      </p:pic>
      <p:pic>
        <p:nvPicPr>
          <p:cNvPr id="20" name="图片 18">
            <a:extLst>
              <a:ext uri="{FF2B5EF4-FFF2-40B4-BE49-F238E27FC236}">
                <a16:creationId xmlns:a16="http://schemas.microsoft.com/office/drawing/2014/main" xmlns="" id="{AAEEA12E-A361-4C3D-B543-2C6973E17B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84665" y="2551323"/>
            <a:ext cx="1015686" cy="1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495D8E0E-C497-8FEA-DF99-20DBA1948609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4588E2-0A81-02D3-6360-D2FB35FF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6248400" cy="2990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6A50DBD-A158-A629-7201-8BF00D505C34}"/>
              </a:ext>
            </a:extLst>
          </p:cNvPr>
          <p:cNvSpPr/>
          <p:nvPr/>
        </p:nvSpPr>
        <p:spPr>
          <a:xfrm>
            <a:off x="7620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670E0FF-6FC6-FC82-FD92-A40DF89DB947}"/>
              </a:ext>
            </a:extLst>
          </p:cNvPr>
          <p:cNvSpPr/>
          <p:nvPr/>
        </p:nvSpPr>
        <p:spPr>
          <a:xfrm>
            <a:off x="74676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</p:spTree>
    <p:extLst>
      <p:ext uri="{BB962C8B-B14F-4D97-AF65-F5344CB8AC3E}">
        <p14:creationId xmlns:p14="http://schemas.microsoft.com/office/powerpoint/2010/main" val="261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xmlns="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92528F7-1056-F316-59C5-7F328D0D9D15}"/>
              </a:ext>
            </a:extLst>
          </p:cNvPr>
          <p:cNvSpPr/>
          <p:nvPr/>
        </p:nvSpPr>
        <p:spPr>
          <a:xfrm>
            <a:off x="609600" y="3048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81A962-BCC9-30B7-0355-956D4D5D888F}"/>
              </a:ext>
            </a:extLst>
          </p:cNvPr>
          <p:cNvSpPr txBox="1"/>
          <p:nvPr/>
        </p:nvSpPr>
        <p:spPr>
          <a:xfrm>
            <a:off x="1295400" y="2286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nướng 3 mẻ bánh hết 46,5 phút. Hỏi trung bình mỗi mẻ bánh Rô-bốt nướng hết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223C8-47B9-3763-8276-F482646E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447800"/>
            <a:ext cx="96011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xmlns="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BFF</a:t>
              </a:r>
            </a:p>
          </p:txBody>
        </p:sp>
      </p:grpSp>
      <p:pic>
        <p:nvPicPr>
          <p:cNvPr id="23" name="Picture 15">
            <a:extLst>
              <a:ext uri="{FF2B5EF4-FFF2-40B4-BE49-F238E27FC236}">
                <a16:creationId xmlns:a16="http://schemas.microsoft.com/office/drawing/2014/main" xmlns="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139831" y="5127476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5E52BE-481F-4863-AEA4-C49D6FC15765}"/>
              </a:ext>
            </a:extLst>
          </p:cNvPr>
          <p:cNvSpPr txBox="1"/>
          <p:nvPr/>
        </p:nvSpPr>
        <p:spPr>
          <a:xfrm>
            <a:off x="1804536" y="1594955"/>
            <a:ext cx="8330064" cy="1502628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52FCEBEC-DB45-4E6F-9E79-EB48F1F60A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515993" y="0"/>
            <a:ext cx="639844" cy="63664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xmlns="" id="{65875C47-7E5E-4FB1-829D-019E002CDB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763610" y="24868"/>
            <a:ext cx="640371" cy="63222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xmlns="" id="{5C19266F-01F5-4C58-90E9-C69B1936FE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492066" y="-43371"/>
            <a:ext cx="665129" cy="611919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61314BC7-F657-438F-841F-AFEFB339E7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254753" y="31240"/>
            <a:ext cx="632952" cy="624896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xmlns="" id="{508AD539-E0A3-4BC2-ADD6-A4DC35A4339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4949525" y="-56686"/>
            <a:ext cx="759684" cy="75001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2B6B27C6-2737-4A4E-9EE3-3D9624A13DA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8761556" y="10434"/>
            <a:ext cx="620553" cy="596859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xmlns="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51075" y="2063221"/>
            <a:ext cx="641516" cy="872861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xmlns="" id="{CBE41F35-C425-4B6D-B865-51776B88C9D5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46898" r="49318"/>
          <a:stretch>
            <a:fillRect/>
          </a:stretch>
        </p:blipFill>
        <p:spPr>
          <a:xfrm>
            <a:off x="3482049" y="2838723"/>
            <a:ext cx="4053440" cy="33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3CC2C4-B762-3AF3-14BA-A581AF52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6F714A2-4D0D-4832-9303-EF2C5769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76400" y="3200400"/>
            <a:ext cx="4074196" cy="32593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F95148-F0A4-4562-BFD5-07E78A1AE924}"/>
              </a:ext>
            </a:extLst>
          </p:cNvPr>
          <p:cNvSpPr/>
          <p:nvPr/>
        </p:nvSpPr>
        <p:spPr>
          <a:xfrm>
            <a:off x="3505200" y="1676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562F17-CD5A-4543-A34D-71798709B466}"/>
              </a:ext>
            </a:extLst>
          </p:cNvPr>
          <p:cNvSpPr txBox="1"/>
          <p:nvPr/>
        </p:nvSpPr>
        <p:spPr>
          <a:xfrm>
            <a:off x="1676400" y="1600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19427DC-6E2A-4C91-BA18-86A79BF2FE2B}"/>
              </a:ext>
            </a:extLst>
          </p:cNvPr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xmlns="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xmlns="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4DE9CBA4-72F0-4239-A8C9-5F5D93F86EFD}"/>
              </a:ext>
            </a:extLst>
          </p:cNvPr>
          <p:cNvSpPr txBox="1"/>
          <p:nvPr/>
        </p:nvSpPr>
        <p:spPr>
          <a:xfrm>
            <a:off x="3581400" y="6576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xmlns="" id="{90F64389-651C-4F5C-81B8-002EAD78757C}"/>
              </a:ext>
            </a:extLst>
          </p:cNvPr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xmlns="" id="{FBF4C93F-4BE5-4EDD-8A4D-6C66EDD88FD4}"/>
              </a:ext>
            </a:extLst>
          </p:cNvPr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0A3FA8-C486-47CC-8A73-8F3AAD38B2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xmlns="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>
            <a:extLst>
              <a:ext uri="{FF2B5EF4-FFF2-40B4-BE49-F238E27FC236}">
                <a16:creationId xmlns:a16="http://schemas.microsoft.com/office/drawing/2014/main" xmlns="" id="{4AA0B747-2154-49F6-839E-90B5836AEDBC}"/>
              </a:ext>
            </a:extLst>
          </p:cNvPr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19427DC-6E2A-4C91-BA18-86A79BF2FE2B}"/>
              </a:ext>
            </a:extLst>
          </p:cNvPr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xmlns="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xmlns="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4DE9CBA4-72F0-4239-A8C9-5F5D93F86EFD}"/>
              </a:ext>
            </a:extLst>
          </p:cNvPr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xmlns="" id="{90F64389-651C-4F5C-81B8-002EAD78757C}"/>
              </a:ext>
            </a:extLst>
          </p:cNvPr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xmlns="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8AE7AB-0AC2-4E62-B8B8-AED197A9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A3BB9B-D866-4EC9-B9F0-0FA534EF640A}"/>
              </a:ext>
            </a:extLst>
          </p:cNvPr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0CF7BCC-33BD-452B-A2D7-EB812F369E4F}"/>
              </a:ext>
            </a:extLst>
          </p:cNvPr>
          <p:cNvSpPr txBox="1"/>
          <p:nvPr/>
        </p:nvSpPr>
        <p:spPr>
          <a:xfrm>
            <a:off x="5867400" y="3505200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xmlns="" id="{29603EE4-9021-4252-ADA0-575300F61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303662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D05F43-8096-4E8A-8449-7B6D4121146B}"/>
              </a:ext>
            </a:extLst>
          </p:cNvPr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AC2812-4BCB-433A-A21F-43F390B0F91C}"/>
              </a:ext>
            </a:extLst>
          </p:cNvPr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8E5AE11C-C8CB-4070-98AC-1D443814F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2C8D3F-DA2B-6260-B815-9B623785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37C07043-A6B6-40C5-A4C7-4C0B01012F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817" y="10954"/>
            <a:ext cx="1417984" cy="249965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49C994-BD21-4C1E-923C-5500521874D7}"/>
              </a:ext>
            </a:extLst>
          </p:cNvPr>
          <p:cNvSpPr txBox="1"/>
          <p:nvPr/>
        </p:nvSpPr>
        <p:spPr>
          <a:xfrm>
            <a:off x="1676400" y="147702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655FE9-48A8-4B54-BD33-C302C724BF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14973"/>
          <a:stretch/>
        </p:blipFill>
        <p:spPr>
          <a:xfrm>
            <a:off x="7772400" y="3276600"/>
            <a:ext cx="3832535" cy="3077310"/>
          </a:xfrm>
          <a:prstGeom prst="rect">
            <a:avLst/>
          </a:prstGeom>
        </p:spPr>
      </p:pic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xmlns="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47E5CF-F30A-B3EE-E4CE-32B10CFE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10400044" cy="52578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8904C34-FB5E-DE22-6FBF-BBD702456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49C994-BD21-4C1E-923C-5500521874D7}"/>
              </a:ext>
            </a:extLst>
          </p:cNvPr>
          <p:cNvSpPr txBox="1"/>
          <p:nvPr/>
        </p:nvSpPr>
        <p:spPr>
          <a:xfrm>
            <a:off x="1577182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#9Slide05 Fourth Medium" panose="00000600000000000000" pitchFamily="2" charset="0"/>
              </a:rPr>
              <a:t>Wow! Một cái đèn học xinh xắn cho Bunny!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242DE883-7CDF-41E9-AE36-862FDBB4020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6898" r="49318"/>
          <a:stretch>
            <a:fillRect/>
          </a:stretch>
        </p:blipFill>
        <p:spPr>
          <a:xfrm>
            <a:off x="4063967" y="3397155"/>
            <a:ext cx="3288607" cy="2756503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20494" y="3845075"/>
            <a:ext cx="1218934" cy="19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1714</TotalTime>
  <Words>236</Words>
  <Application>Microsoft Office PowerPoint</Application>
  <PresentationFormat>Widescreen</PresentationFormat>
  <Paragraphs>40</Paragraphs>
  <Slides>15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7" baseType="lpstr">
      <vt:lpstr>宋体</vt:lpstr>
      <vt:lpstr>#9Slide05 Fourth Medium</vt:lpstr>
      <vt:lpstr>#9Slide07 Brankovic</vt:lpstr>
      <vt:lpstr>#9Slide07 SVNAdam Gorry</vt:lpstr>
      <vt:lpstr>Arial</vt:lpstr>
      <vt:lpstr>Calibri</vt:lpstr>
      <vt:lpstr>Calibri Light</vt:lpstr>
      <vt:lpstr>Cambria</vt:lpstr>
      <vt:lpstr>等线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字魂27号-布丁体</vt:lpstr>
      <vt:lpstr>方正卡通简体</vt:lpstr>
      <vt:lpstr>Cool Doody Thesis by Slidesgo</vt:lpstr>
      <vt:lpstr>Office 主题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cp:keywords>9Slide</cp:keywords>
  <dc:description>9Slide.vn</dc:description>
  <cp:lastModifiedBy>TRANG</cp:lastModifiedBy>
  <cp:revision>44</cp:revision>
  <dcterms:created xsi:type="dcterms:W3CDTF">2022-02-12T09:22:35Z</dcterms:created>
  <dcterms:modified xsi:type="dcterms:W3CDTF">2025-03-24T00:23:18Z</dcterms:modified>
  <cp:category>9Slide.vn</cp:category>
  <cp:contentStatus>9Slide</cp:contentStatus>
</cp:coreProperties>
</file>