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39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72F40E4-FF58-9D66-A55A-AE1544B660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5CC8754-5309-5A32-9454-4733AB14D6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8.jpeg"/><Relationship Id="rId5" Type="http://schemas.microsoft.com/office/2007/relationships/media" Target="../media/media3.wav"/><Relationship Id="rId10" Type="http://schemas.openxmlformats.org/officeDocument/2006/relationships/image" Target="../media/image17.jpe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1.jpeg"/><Relationship Id="rId5" Type="http://schemas.microsoft.com/office/2007/relationships/media" Target="../media/media2.mp3"/><Relationship Id="rId10" Type="http://schemas.openxmlformats.org/officeDocument/2006/relationships/image" Target="../media/image20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3.jpeg"/><Relationship Id="rId5" Type="http://schemas.microsoft.com/office/2007/relationships/media" Target="../media/media2.mp3"/><Relationship Id="rId10" Type="http://schemas.openxmlformats.org/officeDocument/2006/relationships/image" Target="../media/image22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B1D0BD9-E00C-F2B8-7D2C-0F90856C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C0E63D-0699-666D-D2A8-238A4DB23EBA}"/>
              </a:ext>
            </a:extLst>
          </p:cNvPr>
          <p:cNvSpPr txBox="1"/>
          <p:nvPr/>
        </p:nvSpPr>
        <p:spPr>
          <a:xfrm>
            <a:off x="880342" y="1502229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986" y="2138657"/>
            <a:ext cx="4325030" cy="43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xmlns="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xmlns="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xmlns="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xmlns="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xmlns="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xmlns="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xmlns="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xmlns="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xmlns="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xmlns="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xmlns="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xmlns="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xmlns="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xmlns="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xmlns="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xmlns="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xmlns="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xmlns="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xmlns="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xmlns="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xmlns="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xmlns="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xmlns="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xmlns="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xmlns="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xmlns="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xmlns="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xmlns="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xmlns="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xmlns="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xmlns="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xmlns="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544719 h 1089438"/>
              <a:gd name="connsiteX1" fmla="*/ 544719 w 9601200"/>
              <a:gd name="connsiteY1" fmla="*/ 0 h 1089438"/>
              <a:gd name="connsiteX2" fmla="*/ 1112170 w 9601200"/>
              <a:gd name="connsiteY2" fmla="*/ 0 h 1089438"/>
              <a:gd name="connsiteX3" fmla="*/ 1509385 w 9601200"/>
              <a:gd name="connsiteY3" fmla="*/ 0 h 1089438"/>
              <a:gd name="connsiteX4" fmla="*/ 2076836 w 9601200"/>
              <a:gd name="connsiteY4" fmla="*/ 0 h 1089438"/>
              <a:gd name="connsiteX5" fmla="*/ 2388934 w 9601200"/>
              <a:gd name="connsiteY5" fmla="*/ 0 h 1089438"/>
              <a:gd name="connsiteX6" fmla="*/ 2871267 w 9601200"/>
              <a:gd name="connsiteY6" fmla="*/ 0 h 1089438"/>
              <a:gd name="connsiteX7" fmla="*/ 3438718 w 9601200"/>
              <a:gd name="connsiteY7" fmla="*/ 0 h 1089438"/>
              <a:gd name="connsiteX8" fmla="*/ 4091286 w 9601200"/>
              <a:gd name="connsiteY8" fmla="*/ 0 h 1089438"/>
              <a:gd name="connsiteX9" fmla="*/ 4743855 w 9601200"/>
              <a:gd name="connsiteY9" fmla="*/ 0 h 1089438"/>
              <a:gd name="connsiteX10" fmla="*/ 5226188 w 9601200"/>
              <a:gd name="connsiteY10" fmla="*/ 0 h 1089438"/>
              <a:gd name="connsiteX11" fmla="*/ 5963874 w 9601200"/>
              <a:gd name="connsiteY11" fmla="*/ 0 h 1089438"/>
              <a:gd name="connsiteX12" fmla="*/ 6446207 w 9601200"/>
              <a:gd name="connsiteY12" fmla="*/ 0 h 1089438"/>
              <a:gd name="connsiteX13" fmla="*/ 7183893 w 9601200"/>
              <a:gd name="connsiteY13" fmla="*/ 0 h 1089438"/>
              <a:gd name="connsiteX14" fmla="*/ 7751344 w 9601200"/>
              <a:gd name="connsiteY14" fmla="*/ 0 h 1089438"/>
              <a:gd name="connsiteX15" fmla="*/ 8403913 w 9601200"/>
              <a:gd name="connsiteY15" fmla="*/ 0 h 1089438"/>
              <a:gd name="connsiteX16" fmla="*/ 9056481 w 9601200"/>
              <a:gd name="connsiteY16" fmla="*/ 0 h 1089438"/>
              <a:gd name="connsiteX17" fmla="*/ 9601200 w 9601200"/>
              <a:gd name="connsiteY17" fmla="*/ 544719 h 1089438"/>
              <a:gd name="connsiteX18" fmla="*/ 9601200 w 9601200"/>
              <a:gd name="connsiteY18" fmla="*/ 544719 h 1089438"/>
              <a:gd name="connsiteX19" fmla="*/ 9056481 w 9601200"/>
              <a:gd name="connsiteY19" fmla="*/ 1089438 h 1089438"/>
              <a:gd name="connsiteX20" fmla="*/ 8403913 w 9601200"/>
              <a:gd name="connsiteY20" fmla="*/ 1089438 h 1089438"/>
              <a:gd name="connsiteX21" fmla="*/ 7666227 w 9601200"/>
              <a:gd name="connsiteY21" fmla="*/ 1089438 h 1089438"/>
              <a:gd name="connsiteX22" fmla="*/ 6928541 w 9601200"/>
              <a:gd name="connsiteY22" fmla="*/ 1089438 h 1089438"/>
              <a:gd name="connsiteX23" fmla="*/ 6275972 w 9601200"/>
              <a:gd name="connsiteY23" fmla="*/ 1089438 h 1089438"/>
              <a:gd name="connsiteX24" fmla="*/ 5708521 w 9601200"/>
              <a:gd name="connsiteY24" fmla="*/ 1089438 h 1089438"/>
              <a:gd name="connsiteX25" fmla="*/ 5311306 w 9601200"/>
              <a:gd name="connsiteY25" fmla="*/ 1089438 h 1089438"/>
              <a:gd name="connsiteX26" fmla="*/ 4658737 w 9601200"/>
              <a:gd name="connsiteY26" fmla="*/ 1089438 h 1089438"/>
              <a:gd name="connsiteX27" fmla="*/ 4006169 w 9601200"/>
              <a:gd name="connsiteY27" fmla="*/ 1089438 h 1089438"/>
              <a:gd name="connsiteX28" fmla="*/ 3694071 w 9601200"/>
              <a:gd name="connsiteY28" fmla="*/ 1089438 h 1089438"/>
              <a:gd name="connsiteX29" fmla="*/ 3126620 w 9601200"/>
              <a:gd name="connsiteY29" fmla="*/ 1089438 h 1089438"/>
              <a:gd name="connsiteX30" fmla="*/ 2814522 w 9601200"/>
              <a:gd name="connsiteY30" fmla="*/ 1089438 h 1089438"/>
              <a:gd name="connsiteX31" fmla="*/ 2247071 w 9601200"/>
              <a:gd name="connsiteY31" fmla="*/ 1089438 h 1089438"/>
              <a:gd name="connsiteX32" fmla="*/ 1764738 w 9601200"/>
              <a:gd name="connsiteY32" fmla="*/ 1089438 h 1089438"/>
              <a:gd name="connsiteX33" fmla="*/ 1367523 w 9601200"/>
              <a:gd name="connsiteY33" fmla="*/ 1089438 h 1089438"/>
              <a:gd name="connsiteX34" fmla="*/ 544719 w 9601200"/>
              <a:gd name="connsiteY34" fmla="*/ 1089438 h 1089438"/>
              <a:gd name="connsiteX35" fmla="*/ 0 w 9601200"/>
              <a:gd name="connsiteY35" fmla="*/ 544719 h 10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01200" h="1089438" fill="none" extrusionOk="0">
                <a:moveTo>
                  <a:pt x="0" y="544719"/>
                </a:moveTo>
                <a:cubicBezTo>
                  <a:pt x="15496" y="280197"/>
                  <a:pt x="264687" y="-64683"/>
                  <a:pt x="544719" y="0"/>
                </a:cubicBezTo>
                <a:cubicBezTo>
                  <a:pt x="739657" y="-14088"/>
                  <a:pt x="950486" y="17433"/>
                  <a:pt x="1112170" y="0"/>
                </a:cubicBezTo>
                <a:cubicBezTo>
                  <a:pt x="1273854" y="-17433"/>
                  <a:pt x="1324620" y="46302"/>
                  <a:pt x="1509385" y="0"/>
                </a:cubicBezTo>
                <a:cubicBezTo>
                  <a:pt x="1694150" y="-46302"/>
                  <a:pt x="1913416" y="25727"/>
                  <a:pt x="2076836" y="0"/>
                </a:cubicBezTo>
                <a:cubicBezTo>
                  <a:pt x="2240256" y="-25727"/>
                  <a:pt x="2301713" y="26075"/>
                  <a:pt x="2388934" y="0"/>
                </a:cubicBezTo>
                <a:cubicBezTo>
                  <a:pt x="2476155" y="-26075"/>
                  <a:pt x="2749727" y="54894"/>
                  <a:pt x="2871267" y="0"/>
                </a:cubicBezTo>
                <a:cubicBezTo>
                  <a:pt x="2992807" y="-54894"/>
                  <a:pt x="3235115" y="61335"/>
                  <a:pt x="3438718" y="0"/>
                </a:cubicBezTo>
                <a:cubicBezTo>
                  <a:pt x="3642321" y="-61335"/>
                  <a:pt x="3775517" y="64065"/>
                  <a:pt x="4091286" y="0"/>
                </a:cubicBezTo>
                <a:cubicBezTo>
                  <a:pt x="4407055" y="-64065"/>
                  <a:pt x="4497241" y="55320"/>
                  <a:pt x="4743855" y="0"/>
                </a:cubicBezTo>
                <a:cubicBezTo>
                  <a:pt x="4990469" y="-55320"/>
                  <a:pt x="5022039" y="131"/>
                  <a:pt x="5226188" y="0"/>
                </a:cubicBezTo>
                <a:cubicBezTo>
                  <a:pt x="5430337" y="-131"/>
                  <a:pt x="5731788" y="39890"/>
                  <a:pt x="5963874" y="0"/>
                </a:cubicBezTo>
                <a:cubicBezTo>
                  <a:pt x="6195960" y="-39890"/>
                  <a:pt x="6262104" y="42333"/>
                  <a:pt x="6446207" y="0"/>
                </a:cubicBezTo>
                <a:cubicBezTo>
                  <a:pt x="6630310" y="-42333"/>
                  <a:pt x="6895066" y="51339"/>
                  <a:pt x="7183893" y="0"/>
                </a:cubicBezTo>
                <a:cubicBezTo>
                  <a:pt x="7472720" y="-51339"/>
                  <a:pt x="7555595" y="48093"/>
                  <a:pt x="7751344" y="0"/>
                </a:cubicBezTo>
                <a:cubicBezTo>
                  <a:pt x="7947093" y="-48093"/>
                  <a:pt x="8119744" y="15053"/>
                  <a:pt x="8403913" y="0"/>
                </a:cubicBezTo>
                <a:cubicBezTo>
                  <a:pt x="8688082" y="-15053"/>
                  <a:pt x="8873263" y="62335"/>
                  <a:pt x="9056481" y="0"/>
                </a:cubicBezTo>
                <a:cubicBezTo>
                  <a:pt x="9275644" y="-33972"/>
                  <a:pt x="9592510" y="246461"/>
                  <a:pt x="9601200" y="544719"/>
                </a:cubicBezTo>
                <a:lnTo>
                  <a:pt x="9601200" y="544719"/>
                </a:lnTo>
                <a:cubicBezTo>
                  <a:pt x="9559951" y="872819"/>
                  <a:pt x="9385849" y="1066056"/>
                  <a:pt x="9056481" y="1089438"/>
                </a:cubicBezTo>
                <a:cubicBezTo>
                  <a:pt x="8905446" y="1102571"/>
                  <a:pt x="8631403" y="1048279"/>
                  <a:pt x="8403913" y="1089438"/>
                </a:cubicBezTo>
                <a:cubicBezTo>
                  <a:pt x="8176423" y="1130597"/>
                  <a:pt x="8005882" y="1085824"/>
                  <a:pt x="7666227" y="1089438"/>
                </a:cubicBezTo>
                <a:cubicBezTo>
                  <a:pt x="7326572" y="1093052"/>
                  <a:pt x="7291218" y="1034616"/>
                  <a:pt x="6928541" y="1089438"/>
                </a:cubicBezTo>
                <a:cubicBezTo>
                  <a:pt x="6565864" y="1144260"/>
                  <a:pt x="6493482" y="1023909"/>
                  <a:pt x="6275972" y="1089438"/>
                </a:cubicBezTo>
                <a:cubicBezTo>
                  <a:pt x="6058462" y="1154967"/>
                  <a:pt x="5914050" y="1040667"/>
                  <a:pt x="5708521" y="1089438"/>
                </a:cubicBezTo>
                <a:cubicBezTo>
                  <a:pt x="5502992" y="1138209"/>
                  <a:pt x="5436042" y="1054314"/>
                  <a:pt x="5311306" y="1089438"/>
                </a:cubicBezTo>
                <a:cubicBezTo>
                  <a:pt x="5186571" y="1124562"/>
                  <a:pt x="4936588" y="1088905"/>
                  <a:pt x="4658737" y="1089438"/>
                </a:cubicBezTo>
                <a:cubicBezTo>
                  <a:pt x="4380886" y="1089971"/>
                  <a:pt x="4270141" y="1057800"/>
                  <a:pt x="4006169" y="1089438"/>
                </a:cubicBezTo>
                <a:cubicBezTo>
                  <a:pt x="3742197" y="1121076"/>
                  <a:pt x="3761424" y="1071894"/>
                  <a:pt x="3694071" y="1089438"/>
                </a:cubicBezTo>
                <a:cubicBezTo>
                  <a:pt x="3626718" y="1106982"/>
                  <a:pt x="3248459" y="1063299"/>
                  <a:pt x="3126620" y="1089438"/>
                </a:cubicBezTo>
                <a:cubicBezTo>
                  <a:pt x="3004781" y="1115577"/>
                  <a:pt x="2888140" y="1084687"/>
                  <a:pt x="2814522" y="1089438"/>
                </a:cubicBezTo>
                <a:cubicBezTo>
                  <a:pt x="2740904" y="1094189"/>
                  <a:pt x="2472351" y="1022425"/>
                  <a:pt x="2247071" y="1089438"/>
                </a:cubicBezTo>
                <a:cubicBezTo>
                  <a:pt x="2021791" y="1156451"/>
                  <a:pt x="1868513" y="1059806"/>
                  <a:pt x="1764738" y="1089438"/>
                </a:cubicBezTo>
                <a:cubicBezTo>
                  <a:pt x="1660963" y="1119070"/>
                  <a:pt x="1555498" y="1059915"/>
                  <a:pt x="1367523" y="1089438"/>
                </a:cubicBezTo>
                <a:cubicBezTo>
                  <a:pt x="1179548" y="1118961"/>
                  <a:pt x="894007" y="991589"/>
                  <a:pt x="544719" y="1089438"/>
                </a:cubicBezTo>
                <a:cubicBezTo>
                  <a:pt x="272644" y="1016921"/>
                  <a:pt x="-67753" y="903271"/>
                  <a:pt x="0" y="544719"/>
                </a:cubicBezTo>
                <a:close/>
              </a:path>
              <a:path w="9601200" h="1089438" stroke="0" extrusionOk="0">
                <a:moveTo>
                  <a:pt x="0" y="544719"/>
                </a:moveTo>
                <a:cubicBezTo>
                  <a:pt x="23174" y="218099"/>
                  <a:pt x="189536" y="-20504"/>
                  <a:pt x="544719" y="0"/>
                </a:cubicBezTo>
                <a:cubicBezTo>
                  <a:pt x="689685" y="-31361"/>
                  <a:pt x="766304" y="47175"/>
                  <a:pt x="941935" y="0"/>
                </a:cubicBezTo>
                <a:cubicBezTo>
                  <a:pt x="1117566" y="-47175"/>
                  <a:pt x="1384208" y="51685"/>
                  <a:pt x="1509385" y="0"/>
                </a:cubicBezTo>
                <a:cubicBezTo>
                  <a:pt x="1634562" y="-51685"/>
                  <a:pt x="1950319" y="48405"/>
                  <a:pt x="2161954" y="0"/>
                </a:cubicBezTo>
                <a:cubicBezTo>
                  <a:pt x="2373589" y="-48405"/>
                  <a:pt x="2416750" y="29451"/>
                  <a:pt x="2559169" y="0"/>
                </a:cubicBezTo>
                <a:cubicBezTo>
                  <a:pt x="2701589" y="-29451"/>
                  <a:pt x="2763382" y="36936"/>
                  <a:pt x="2956385" y="0"/>
                </a:cubicBezTo>
                <a:cubicBezTo>
                  <a:pt x="3149388" y="-36936"/>
                  <a:pt x="3290104" y="44985"/>
                  <a:pt x="3438718" y="0"/>
                </a:cubicBezTo>
                <a:cubicBezTo>
                  <a:pt x="3587332" y="-44985"/>
                  <a:pt x="3686797" y="31931"/>
                  <a:pt x="3750816" y="0"/>
                </a:cubicBezTo>
                <a:cubicBezTo>
                  <a:pt x="3814835" y="-31931"/>
                  <a:pt x="4188890" y="19924"/>
                  <a:pt x="4488502" y="0"/>
                </a:cubicBezTo>
                <a:cubicBezTo>
                  <a:pt x="4788114" y="-19924"/>
                  <a:pt x="4743100" y="13492"/>
                  <a:pt x="4970835" y="0"/>
                </a:cubicBezTo>
                <a:cubicBezTo>
                  <a:pt x="5198570" y="-13492"/>
                  <a:pt x="5424507" y="45882"/>
                  <a:pt x="5538286" y="0"/>
                </a:cubicBezTo>
                <a:cubicBezTo>
                  <a:pt x="5652065" y="-45882"/>
                  <a:pt x="5737655" y="28877"/>
                  <a:pt x="5850384" y="0"/>
                </a:cubicBezTo>
                <a:cubicBezTo>
                  <a:pt x="5963113" y="-28877"/>
                  <a:pt x="6017913" y="8070"/>
                  <a:pt x="6162482" y="0"/>
                </a:cubicBezTo>
                <a:cubicBezTo>
                  <a:pt x="6307051" y="-8070"/>
                  <a:pt x="6499103" y="61076"/>
                  <a:pt x="6815050" y="0"/>
                </a:cubicBezTo>
                <a:cubicBezTo>
                  <a:pt x="7130997" y="-61076"/>
                  <a:pt x="7391438" y="19524"/>
                  <a:pt x="7552736" y="0"/>
                </a:cubicBezTo>
                <a:cubicBezTo>
                  <a:pt x="7714034" y="-19524"/>
                  <a:pt x="7933593" y="10863"/>
                  <a:pt x="8035070" y="0"/>
                </a:cubicBezTo>
                <a:cubicBezTo>
                  <a:pt x="8136547" y="-10863"/>
                  <a:pt x="8771135" y="115195"/>
                  <a:pt x="9056481" y="0"/>
                </a:cubicBezTo>
                <a:cubicBezTo>
                  <a:pt x="9329593" y="34808"/>
                  <a:pt x="9602546" y="285726"/>
                  <a:pt x="9601200" y="544719"/>
                </a:cubicBezTo>
                <a:lnTo>
                  <a:pt x="9601200" y="544719"/>
                </a:lnTo>
                <a:cubicBezTo>
                  <a:pt x="9602848" y="837417"/>
                  <a:pt x="9350081" y="1113230"/>
                  <a:pt x="9056481" y="1089438"/>
                </a:cubicBezTo>
                <a:cubicBezTo>
                  <a:pt x="8897112" y="1113522"/>
                  <a:pt x="8620300" y="1083469"/>
                  <a:pt x="8403913" y="1089438"/>
                </a:cubicBezTo>
                <a:cubicBezTo>
                  <a:pt x="8187526" y="1095407"/>
                  <a:pt x="7976252" y="1048215"/>
                  <a:pt x="7751344" y="1089438"/>
                </a:cubicBezTo>
                <a:cubicBezTo>
                  <a:pt x="7526436" y="1130661"/>
                  <a:pt x="7247134" y="1060505"/>
                  <a:pt x="7013658" y="1089438"/>
                </a:cubicBezTo>
                <a:cubicBezTo>
                  <a:pt x="6780182" y="1118371"/>
                  <a:pt x="6583500" y="1084782"/>
                  <a:pt x="6446207" y="1089438"/>
                </a:cubicBezTo>
                <a:cubicBezTo>
                  <a:pt x="6308914" y="1094094"/>
                  <a:pt x="6014994" y="1048140"/>
                  <a:pt x="5878757" y="1089438"/>
                </a:cubicBezTo>
                <a:cubicBezTo>
                  <a:pt x="5742520" y="1130736"/>
                  <a:pt x="5648440" y="1073080"/>
                  <a:pt x="5566659" y="1089438"/>
                </a:cubicBezTo>
                <a:cubicBezTo>
                  <a:pt x="5484878" y="1105796"/>
                  <a:pt x="5028379" y="1046419"/>
                  <a:pt x="4828973" y="1089438"/>
                </a:cubicBezTo>
                <a:cubicBezTo>
                  <a:pt x="4629567" y="1132457"/>
                  <a:pt x="4562711" y="1036988"/>
                  <a:pt x="4346639" y="1089438"/>
                </a:cubicBezTo>
                <a:cubicBezTo>
                  <a:pt x="4130567" y="1141888"/>
                  <a:pt x="3911271" y="1076715"/>
                  <a:pt x="3779189" y="1089438"/>
                </a:cubicBezTo>
                <a:cubicBezTo>
                  <a:pt x="3647107" y="1102161"/>
                  <a:pt x="3389288" y="1030246"/>
                  <a:pt x="3211738" y="1089438"/>
                </a:cubicBezTo>
                <a:cubicBezTo>
                  <a:pt x="3034188" y="1148630"/>
                  <a:pt x="2816598" y="1057672"/>
                  <a:pt x="2644287" y="1089438"/>
                </a:cubicBezTo>
                <a:cubicBezTo>
                  <a:pt x="2471976" y="1121204"/>
                  <a:pt x="2190640" y="1037408"/>
                  <a:pt x="2076836" y="1089438"/>
                </a:cubicBezTo>
                <a:cubicBezTo>
                  <a:pt x="1963032" y="1141468"/>
                  <a:pt x="1559263" y="1047510"/>
                  <a:pt x="1339150" y="1089438"/>
                </a:cubicBezTo>
                <a:cubicBezTo>
                  <a:pt x="1119037" y="1131366"/>
                  <a:pt x="762861" y="1065437"/>
                  <a:pt x="544719" y="1089438"/>
                </a:cubicBezTo>
                <a:cubicBezTo>
                  <a:pt x="239404" y="1008255"/>
                  <a:pt x="-59884" y="858926"/>
                  <a:pt x="0" y="54471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418FEC9-5756-5A92-30AC-517332219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4B146C7-D6FF-2244-08BE-1053BCB2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341</Words>
  <Application>Microsoft Office PowerPoint</Application>
  <PresentationFormat>Widescreen</PresentationFormat>
  <Paragraphs>43</Paragraphs>
  <Slides>14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Amazone</vt:lpstr>
      <vt:lpstr>Arial</vt:lpstr>
      <vt:lpstr>AvantGarde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</cp:lastModifiedBy>
  <cp:revision>97</cp:revision>
  <dcterms:created xsi:type="dcterms:W3CDTF">2021-12-09T09:13:10Z</dcterms:created>
  <dcterms:modified xsi:type="dcterms:W3CDTF">2025-03-24T00:50:41Z</dcterms:modified>
</cp:coreProperties>
</file>