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20" r:id="rId2"/>
    <p:sldMasterId id="2147483733" r:id="rId3"/>
    <p:sldMasterId id="2147483745" r:id="rId4"/>
    <p:sldMasterId id="2147483757" r:id="rId5"/>
    <p:sldMasterId id="2147483769" r:id="rId6"/>
    <p:sldMasterId id="2147483789" r:id="rId7"/>
  </p:sldMasterIdLst>
  <p:notesMasterIdLst>
    <p:notesMasterId r:id="rId17"/>
  </p:notesMasterIdLst>
  <p:sldIdLst>
    <p:sldId id="2634" r:id="rId8"/>
    <p:sldId id="292" r:id="rId9"/>
    <p:sldId id="2635" r:id="rId10"/>
    <p:sldId id="257" r:id="rId11"/>
    <p:sldId id="351" r:id="rId12"/>
    <p:sldId id="397" r:id="rId13"/>
    <p:sldId id="310" r:id="rId14"/>
    <p:sldId id="315" r:id="rId15"/>
    <p:sldId id="305" r:id="rId16"/>
  </p:sldIdLst>
  <p:sldSz cx="9144000" cy="5143500" type="screen16x9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09">
          <p15:clr>
            <a:srgbClr val="FF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AF1FF"/>
    <a:srgbClr val="FFFFFF"/>
    <a:srgbClr val="FF0000"/>
    <a:srgbClr val="E7C367"/>
    <a:srgbClr val="191337"/>
    <a:srgbClr val="FFCCCC"/>
    <a:srgbClr val="CC99FF"/>
    <a:srgbClr val="00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7D9DA5-F47E-433E-97E9-EB6A038AAD32}">
  <a:tblStyle styleId="{007D9DA5-F47E-433E-97E9-EB6A038AAD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60" y="30"/>
      </p:cViewPr>
      <p:guideLst>
        <p:guide orient="horz" pos="60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8631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8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2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03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3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9FB33-BFF0-81CF-2A61-FDF0EE247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703341-62CF-F89B-FFCE-F52C41266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83F345-59BD-5D68-0EB5-2D33296C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AE6F09-4210-00E2-1F6F-AC85E78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EED30B-6119-5BAD-103B-531151B0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112E11-09AC-3396-1431-2A1158C5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C0DC3B-2A61-D431-458D-8CC86AF25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8B85C7-F99A-70C5-A184-5EC4C9DB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FCF7D1-558D-B9A8-D41F-6FB5D0667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AAC471-8C9D-35D6-0C2A-D98D6496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8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6137CE7-7A4E-105A-3DCF-61B2D45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21DE6E-5074-4266-72F5-1958F8D38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579027-0F26-64F2-E523-0DA92619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C69970-0E68-7F29-5820-E27ED79B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434D16-6034-AAD0-78E7-A8C81D87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0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9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54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09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95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5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3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08B2C-44FC-7854-2E4A-2B1989AA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8D5C1-BFFD-1794-2053-FAE4A656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C17FD-1E82-FC59-FE59-293C8A78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E4E9F0-4387-9689-8860-765D88E77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4A3E38-2975-D713-7CEF-2CBC64D9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41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8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19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04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562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xmlns="" id="{0C83305F-17DE-4531-8DD0-9C7426AAC842}"/>
              </a:ext>
            </a:extLst>
          </p:cNvPr>
          <p:cNvSpPr/>
          <p:nvPr userDrawn="1"/>
        </p:nvSpPr>
        <p:spPr>
          <a:xfrm>
            <a:off x="130215" y="151918"/>
            <a:ext cx="8810539" cy="4991582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2" y="-12642"/>
            <a:ext cx="9144000" cy="2824843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CC014C71-A37C-4EE9-8A85-915EEAB76362}"/>
              </a:ext>
            </a:extLst>
          </p:cNvPr>
          <p:cNvGrpSpPr/>
          <p:nvPr userDrawn="1"/>
        </p:nvGrpSpPr>
        <p:grpSpPr>
          <a:xfrm>
            <a:off x="-641819" y="4542580"/>
            <a:ext cx="9914083" cy="837503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xmlns="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xmlns="" id="{9E245CF6-3C7A-49E4-9A7D-88FFBC61E9BB}"/>
              </a:ext>
            </a:extLst>
          </p:cNvPr>
          <p:cNvGrpSpPr/>
          <p:nvPr userDrawn="1"/>
        </p:nvGrpSpPr>
        <p:grpSpPr>
          <a:xfrm>
            <a:off x="203246" y="3888409"/>
            <a:ext cx="702554" cy="10287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xmlns="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xmlns="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9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9F8B92-4201-11D6-8D07-A9E54064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4C3076-69B1-E138-37C6-1BF6DDD79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919D56-9FE6-A1AE-6C64-BEE413B5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A660FC-8992-474E-6348-64E73D31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4757DD-3B5D-E02E-837D-15A1D35B3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4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7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4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5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xmlns="" id="{0C83305F-17DE-4531-8DD0-9C7426AAC842}"/>
              </a:ext>
            </a:extLst>
          </p:cNvPr>
          <p:cNvSpPr/>
          <p:nvPr userDrawn="1"/>
        </p:nvSpPr>
        <p:spPr>
          <a:xfrm>
            <a:off x="130215" y="151918"/>
            <a:ext cx="8810539" cy="4991582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7" y="1569667"/>
            <a:ext cx="9144000" cy="2824843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CC014C71-A37C-4EE9-8A85-915EEAB76362}"/>
              </a:ext>
            </a:extLst>
          </p:cNvPr>
          <p:cNvGrpSpPr/>
          <p:nvPr userDrawn="1"/>
        </p:nvGrpSpPr>
        <p:grpSpPr>
          <a:xfrm>
            <a:off x="-641819" y="4542580"/>
            <a:ext cx="9914083" cy="837503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xmlns="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xmlns="" id="{9E245CF6-3C7A-49E4-9A7D-88FFBC61E9BB}"/>
              </a:ext>
            </a:extLst>
          </p:cNvPr>
          <p:cNvGrpSpPr/>
          <p:nvPr userDrawn="1"/>
        </p:nvGrpSpPr>
        <p:grpSpPr>
          <a:xfrm>
            <a:off x="203246" y="3888409"/>
            <a:ext cx="702554" cy="10287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xmlns="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xmlns="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0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7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5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EC18C-AD95-A2D4-4E48-972FF0F1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9619A7-B3D8-9B53-AE59-1C4CB2D8B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288A41-0F54-1683-8B98-918DC8D61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706A76-8BA2-0B36-5324-584C7473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2F468A-C867-3F5D-7653-8E189395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F60580-7E74-AA1A-56E3-B6659BCE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0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5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0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xmlns="" id="{0C83305F-17DE-4531-8DD0-9C7426AAC842}"/>
              </a:ext>
            </a:extLst>
          </p:cNvPr>
          <p:cNvSpPr/>
          <p:nvPr userDrawn="1"/>
        </p:nvSpPr>
        <p:spPr>
          <a:xfrm>
            <a:off x="130215" y="151918"/>
            <a:ext cx="8810539" cy="4991582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2" y="-12642"/>
            <a:ext cx="9144000" cy="2824843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CC014C71-A37C-4EE9-8A85-915EEAB76362}"/>
              </a:ext>
            </a:extLst>
          </p:cNvPr>
          <p:cNvGrpSpPr/>
          <p:nvPr userDrawn="1"/>
        </p:nvGrpSpPr>
        <p:grpSpPr>
          <a:xfrm>
            <a:off x="-641819" y="4542580"/>
            <a:ext cx="9914083" cy="837503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xmlns="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xmlns="" id="{9E245CF6-3C7A-49E4-9A7D-88FFBC61E9BB}"/>
              </a:ext>
            </a:extLst>
          </p:cNvPr>
          <p:cNvGrpSpPr/>
          <p:nvPr userDrawn="1"/>
        </p:nvGrpSpPr>
        <p:grpSpPr>
          <a:xfrm>
            <a:off x="203246" y="3888409"/>
            <a:ext cx="702554" cy="10287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xmlns="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xmlns="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8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0CD65-0266-1D87-0EA6-FC47BBD0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E94FCD-2C07-3714-6894-6DF266D20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073339-A660-1867-27A5-5AEB472E5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3C0F02-B523-7417-9BEC-533B2E9AE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931C28-1CC0-DA55-6C0C-937DF2614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03C3BE-4DA0-A526-214F-197C8EBE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BFBF63-6BE6-D84C-A033-D6F1DB72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E7FB4E-E95C-9126-2894-B5A01E4A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2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9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2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6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7496251" y="179126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6" y="4769926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1" y="572626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6" y="2509714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6" y="225114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6" y="4549026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518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30708" y="1356237"/>
            <a:ext cx="5848500" cy="286353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124932" y="396793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5" y="4454364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6" y="364376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4" y="1883201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6" y="4769926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6" y="652376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6" y="4193126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453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272948"/>
            <a:ext cx="8148000" cy="447062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7" y="4389070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6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3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98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4BE01-301A-B357-C9BD-9BE5B041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9B16C20-8E99-35A8-7A3C-416BD3F3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8B6450-4DF1-4F50-4731-120FEFE7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BE72CF-DDB4-7D93-FFF9-8338A222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1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20164" y="594041"/>
            <a:ext cx="8933817" cy="446908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917313" y="23384"/>
            <a:ext cx="285068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446226" y="4891551"/>
            <a:ext cx="118775" cy="124075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198701" y="401826"/>
            <a:ext cx="118775" cy="124075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8488801" y="118851"/>
            <a:ext cx="118775" cy="124075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8855555" y="4834365"/>
            <a:ext cx="336565" cy="36252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8639131" y="488193"/>
            <a:ext cx="597601" cy="587020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6507802" y="185942"/>
            <a:ext cx="709009" cy="447615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7577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7" y="4389070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6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3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478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8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2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1" y="2906776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2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4" y="4574676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416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274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5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1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29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64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48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5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9456E1-A929-E6BC-E1A4-F9D398A4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750704-CC74-8636-39AE-1A60E39C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528067-8305-34DC-7ABC-FE4633F3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86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85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06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0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97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6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4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826188-C69B-5ECF-77CB-FCAF37AF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BED801-661D-F3BF-649E-867DC4BC9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698591-D92A-A21F-5F9A-D1EB43EAA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BC6F04-3606-4E2E-A7BD-0E72835B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5B937-B992-5F0E-BEA3-EF6FB1E4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A71C26-6A47-0326-FC5C-BC2D3F40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5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F1DFA-25EA-59AD-C151-95485E842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341842-1A9C-3C3A-3494-511E4C153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611043-23D0-3BD5-7CF8-AD5AF0084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1E21CB-0462-BAD1-AA27-2E335FCD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9ABF94-1DF3-45F2-8DD1-86B4FE0196E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38A43-6210-E596-7B0E-E68A7B88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ED2A07-4821-282C-36D0-A6BC0A24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80769EC-12DA-4E33-A8F3-766C936F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18D678-8E45-8C27-6DCA-7646E9D14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369"/>
          <a:stretch/>
        </p:blipFill>
        <p:spPr>
          <a:xfrm>
            <a:off x="0" y="0"/>
            <a:ext cx="9018647" cy="51435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0AF07C6-DF2B-FE47-74DB-A56C647DA01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375575" y="79479"/>
            <a:ext cx="1180305" cy="1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1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8E5DD97-AFAB-AD93-DE16-95C32722E3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375575" y="79479"/>
            <a:ext cx="1180305" cy="1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5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30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A44349C-7231-9CA3-A5AD-2B2ED72676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75575" y="79479"/>
            <a:ext cx="1180305" cy="1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5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A666AF7-8D3F-4CD7-8A66-36CF4407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40F4898-ECE6-4F28-BA41-E1917ECB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2B3E05-DAAF-42A9-80D6-ED4214F3C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F081-F403-4045-ACE1-DDD66506966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6F6348C-9538-40DB-9767-680AEB4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5E6EFC-A6DD-4494-8D19-343B29E1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58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7398BD3-51A0-F1DD-5C2A-6DA227E563E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14" y="50745"/>
            <a:ext cx="1295520" cy="12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1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797F5-62E4-5C9A-387C-652BE800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7B740B3-8400-E2CF-74A2-F5558E0AD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2677" y="1638529"/>
            <a:ext cx="3346994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D6F1E8-B5A5-ADEE-366B-2099128F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659"/>
            <a:ext cx="5104738" cy="524686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397EBB0-A4DB-26EA-E6C5-69B33B4EA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5575" y="79479"/>
            <a:ext cx="1180305" cy="1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xmlns="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18" y="435024"/>
            <a:ext cx="7163562" cy="4233298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A1FB9A48-8A40-4B01-8D88-1868B547F1E1}"/>
              </a:ext>
            </a:extLst>
          </p:cNvPr>
          <p:cNvGrpSpPr/>
          <p:nvPr/>
        </p:nvGrpSpPr>
        <p:grpSpPr>
          <a:xfrm>
            <a:off x="-610377" y="-106052"/>
            <a:ext cx="3846137" cy="2877532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xmlns="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xmlns="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68" y="2814207"/>
            <a:ext cx="5484582" cy="2741304"/>
          </a:xfrm>
          <a:prstGeom prst="rect">
            <a:avLst/>
          </a:prstGeom>
        </p:spPr>
      </p:pic>
      <p:pic>
        <p:nvPicPr>
          <p:cNvPr id="4" name="Picture 3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xmlns="" id="{6486B7A2-8E6A-DFF8-37E7-D4F0DED46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605" y="1658220"/>
            <a:ext cx="5820237" cy="16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81905-6AE5-2D81-15A8-A1D0765D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ăn miếu Quốc tử giám qua góc nhìn của người Pháp và họa sĩ Việt - VTV24">
            <a:hlinkClick r:id="" action="ppaction://media"/>
            <a:extLst>
              <a:ext uri="{FF2B5EF4-FFF2-40B4-BE49-F238E27FC236}">
                <a16:creationId xmlns:a16="http://schemas.microsoft.com/office/drawing/2014/main" xmlns="" id="{441A1F96-84B5-6BC6-A010-FEC2CEF9BC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969"/>
          </a:xfrm>
        </p:spPr>
      </p:pic>
    </p:spTree>
    <p:extLst>
      <p:ext uri="{BB962C8B-B14F-4D97-AF65-F5344CB8AC3E}">
        <p14:creationId xmlns:p14="http://schemas.microsoft.com/office/powerpoint/2010/main" val="16637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BA8C009-D883-4134-9980-2C8D295CA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819" y="3251246"/>
            <a:ext cx="9914083" cy="1904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CB421B8-47D2-4504-A5EA-32D889AB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842"/>
            <a:ext cx="3036943" cy="28734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00CFE39-6BBF-4556-B67A-0BCFCD425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1" y="3291082"/>
            <a:ext cx="9144000" cy="21288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F4AFE8AC-CAAE-4F84-9D11-51FBAB92FCFB}"/>
              </a:ext>
            </a:extLst>
          </p:cNvPr>
          <p:cNvGrpSpPr/>
          <p:nvPr/>
        </p:nvGrpSpPr>
        <p:grpSpPr>
          <a:xfrm>
            <a:off x="3033256" y="3220657"/>
            <a:ext cx="702554" cy="1028700"/>
            <a:chOff x="6135308" y="4402280"/>
            <a:chExt cx="936738" cy="13716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B5AEF250-D571-434C-A0ED-F13C0D84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3B89D371-40D5-45A6-8FF2-89618718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0428F6A-F50E-445A-9275-8B01B1F67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3"/>
          <a:stretch/>
        </p:blipFill>
        <p:spPr>
          <a:xfrm>
            <a:off x="-14551" y="3884963"/>
            <a:ext cx="9914082" cy="1375753"/>
          </a:xfrm>
          <a:prstGeom prst="rect">
            <a:avLst/>
          </a:prstGeom>
        </p:spPr>
      </p:pic>
      <p:pic>
        <p:nvPicPr>
          <p:cNvPr id="18" name="Picture 2" descr="Hanoi vietnam with decoration background Vector Image">
            <a:extLst>
              <a:ext uri="{FF2B5EF4-FFF2-40B4-BE49-F238E27FC236}">
                <a16:creationId xmlns:a16="http://schemas.microsoft.com/office/drawing/2014/main" xmlns="" id="{FB1E0976-74D1-4302-AB2A-D21746F3C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2" b="78796" l="12300" r="89000">
                        <a14:foregroundMark x1="38100" y1="9074" x2="60900" y2="11759"/>
                        <a14:foregroundMark x1="51800" y1="6852" x2="51800" y2="6852"/>
                        <a14:foregroundMark x1="16100" y1="36389" x2="16100" y2="36389"/>
                        <a14:foregroundMark x1="83300" y1="37500" x2="83300" y2="37500"/>
                        <a14:foregroundMark x1="85800" y1="64352" x2="85800" y2="64352"/>
                        <a14:foregroundMark x1="15100" y1="67870" x2="15100" y2="67870"/>
                        <a14:foregroundMark x1="28100" y1="76204" x2="67900" y2="72315"/>
                        <a14:foregroundMark x1="67900" y1="72315" x2="72600" y2="75463"/>
                        <a14:foregroundMark x1="79100" y1="77593" x2="79100" y2="77593"/>
                        <a14:foregroundMark x1="79100" y1="75741" x2="79100" y2="75741"/>
                        <a14:foregroundMark x1="79100" y1="74907" x2="79100" y2="74907"/>
                        <a14:foregroundMark x1="79200" y1="75093" x2="79200" y2="75093"/>
                        <a14:foregroundMark x1="87700" y1="76481" x2="87700" y2="76481"/>
                        <a14:foregroundMark x1="86900" y1="77500" x2="86900" y2="77500"/>
                        <a14:foregroundMark x1="89100" y1="76111" x2="89100" y2="76111"/>
                        <a14:foregroundMark x1="12300" y1="77500" x2="21500" y2="7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8" t="4595" r="8487" b="18033"/>
          <a:stretch/>
        </p:blipFill>
        <p:spPr bwMode="auto">
          <a:xfrm>
            <a:off x="1171576" y="-13799"/>
            <a:ext cx="7165181" cy="54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3326010-C295-4D63-A312-FD9527CBEB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8"/>
          <a:stretch/>
        </p:blipFill>
        <p:spPr>
          <a:xfrm>
            <a:off x="4684341" y="3776240"/>
            <a:ext cx="4471511" cy="16038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59FCCA3-283E-4AC4-B0D5-5E3927DF82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/>
          <a:stretch/>
        </p:blipFill>
        <p:spPr>
          <a:xfrm>
            <a:off x="-5371" y="3434550"/>
            <a:ext cx="2927631" cy="1972348"/>
          </a:xfrm>
          <a:prstGeom prst="rect">
            <a:avLst/>
          </a:prstGeom>
        </p:spPr>
      </p:pic>
      <p:pic>
        <p:nvPicPr>
          <p:cNvPr id="6" name="Picture 5" descr="A yellow circles with red lines&#10;&#10;Description automatically generated">
            <a:extLst>
              <a:ext uri="{FF2B5EF4-FFF2-40B4-BE49-F238E27FC236}">
                <a16:creationId xmlns:a16="http://schemas.microsoft.com/office/drawing/2014/main" xmlns="" id="{CBF0155B-8E72-BFAC-26C1-33D3DE211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861" y="349856"/>
            <a:ext cx="2163378" cy="12950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4316085-6271-046F-FC25-C5FE12A299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3406" y="592715"/>
            <a:ext cx="448704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7E5668AB-DBD8-4DBC-8690-0D4F48356C8F}"/>
              </a:ext>
            </a:extLst>
          </p:cNvPr>
          <p:cNvSpPr/>
          <p:nvPr/>
        </p:nvSpPr>
        <p:spPr>
          <a:xfrm>
            <a:off x="342900" y="281732"/>
            <a:ext cx="8412480" cy="4400551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5A4495E-9847-40C8-93A8-842DDF516261}"/>
              </a:ext>
            </a:extLst>
          </p:cNvPr>
          <p:cNvGrpSpPr/>
          <p:nvPr/>
        </p:nvGrpSpPr>
        <p:grpSpPr>
          <a:xfrm>
            <a:off x="244222" y="513122"/>
            <a:ext cx="7923645" cy="1745571"/>
            <a:chOff x="-1566300" y="953981"/>
            <a:chExt cx="7923645" cy="17455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858172E-E445-4BAE-BF96-1CE790619EB3}"/>
                </a:ext>
              </a:extLst>
            </p:cNvPr>
            <p:cNvSpPr txBox="1"/>
            <p:nvPr/>
          </p:nvSpPr>
          <p:spPr>
            <a:xfrm>
              <a:off x="-818155" y="1235321"/>
              <a:ext cx="7175500" cy="1464231"/>
            </a:xfrm>
            <a:prstGeom prst="roundRect">
              <a:avLst/>
            </a:prstGeom>
            <a:solidFill>
              <a:srgbClr val="CCFF99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Chia sẻ những điều đã biết về di tích Văn Miếu – Quốc Tử Giám.</a:t>
              </a:r>
              <a:endParaRPr lang="en-US" sz="4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66AB993-CE90-45C0-BD78-BEFC03C6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66300" y="953981"/>
              <a:ext cx="887562" cy="802640"/>
            </a:xfrm>
            <a:prstGeom prst="rect">
              <a:avLst/>
            </a:prstGeom>
          </p:spPr>
        </p:pic>
      </p:grpSp>
      <p:pic>
        <p:nvPicPr>
          <p:cNvPr id="41988" name="Picture 4" descr="Premium Vector | Couple of children talking among themselves">
            <a:extLst>
              <a:ext uri="{FF2B5EF4-FFF2-40B4-BE49-F238E27FC236}">
                <a16:creationId xmlns:a16="http://schemas.microsoft.com/office/drawing/2014/main" xmlns="" id="{444355B3-6FFB-4B14-AEBA-D1E327B51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3" b="89575" l="5000" r="93611">
                        <a14:foregroundMark x1="11667" y1="20849" x2="11667" y2="20849"/>
                        <a14:foregroundMark x1="21944" y1="54054" x2="27778" y2="61004"/>
                        <a14:foregroundMark x1="31111" y1="35135" x2="17500" y2="27799"/>
                        <a14:foregroundMark x1="17500" y1="27799" x2="17222" y2="27799"/>
                        <a14:foregroundMark x1="5000" y1="32432" x2="5000" y2="32432"/>
                        <a14:foregroundMark x1="19444" y1="74903" x2="33333" y2="77220"/>
                        <a14:foregroundMark x1="93611" y1="35521" x2="93611" y2="54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6" y="2449002"/>
            <a:ext cx="4119842" cy="29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560D31-3E44-43D0-A138-AEDC74D7B2A1}"/>
              </a:ext>
            </a:extLst>
          </p:cNvPr>
          <p:cNvSpPr txBox="1"/>
          <p:nvPr/>
        </p:nvSpPr>
        <p:spPr>
          <a:xfrm>
            <a:off x="964923" y="1508619"/>
            <a:ext cx="6879026" cy="5788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Đoạn 1: </a:t>
            </a:r>
            <a:r>
              <a:rPr lang="vi-VN" sz="28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Từ đầu đến </a:t>
            </a:r>
            <a:r>
              <a:rPr lang="vi-VN" sz="2800" i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cũng được học ở đây.</a:t>
            </a:r>
            <a:endParaRPr lang="en-US" sz="2800" i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FC9F57-6FA1-4520-839B-247D0530F47E}"/>
              </a:ext>
            </a:extLst>
          </p:cNvPr>
          <p:cNvSpPr txBox="1"/>
          <p:nvPr/>
        </p:nvSpPr>
        <p:spPr>
          <a:xfrm>
            <a:off x="1033187" y="2610133"/>
            <a:ext cx="6879025" cy="5788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2: </a:t>
            </a:r>
            <a:r>
              <a:rPr lang="en-US" sz="28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28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thống</a:t>
            </a:r>
            <a:r>
              <a:rPr lang="en-US" sz="28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kê</a:t>
            </a:r>
            <a:r>
              <a:rPr lang="en-US" sz="28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590D52-3D50-4D11-81EC-230E621DEE08}"/>
              </a:ext>
            </a:extLst>
          </p:cNvPr>
          <p:cNvGrpSpPr/>
          <p:nvPr/>
        </p:nvGrpSpPr>
        <p:grpSpPr>
          <a:xfrm>
            <a:off x="1033503" y="547717"/>
            <a:ext cx="6557152" cy="653215"/>
            <a:chOff x="1507322" y="860201"/>
            <a:chExt cx="8173942" cy="653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1858E4A-7D7B-4F86-8324-CD5878C972F6}"/>
                </a:ext>
              </a:extLst>
            </p:cNvPr>
            <p:cNvSpPr txBox="1"/>
            <p:nvPr/>
          </p:nvSpPr>
          <p:spPr>
            <a:xfrm>
              <a:off x="1907774" y="926145"/>
              <a:ext cx="7773490" cy="578882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  </a:t>
              </a:r>
              <a:r>
                <a:rPr lang="en-US" sz="28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chia </a:t>
              </a:r>
              <a:r>
                <a:rPr lang="en-US" sz="28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mấy</a:t>
              </a:r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đoạn</a:t>
              </a:r>
              <a:r>
                <a:rPr lang="en-US" sz="28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A8B23D3-F76D-43AE-9EAD-1CB8BA8B9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7322" y="860201"/>
              <a:ext cx="800902" cy="65321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E08392F-0AD6-4641-99D8-659865E854F3}"/>
              </a:ext>
            </a:extLst>
          </p:cNvPr>
          <p:cNvSpPr txBox="1"/>
          <p:nvPr/>
        </p:nvSpPr>
        <p:spPr>
          <a:xfrm>
            <a:off x="1033503" y="3711648"/>
            <a:ext cx="6879025" cy="5788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  </a:t>
            </a:r>
            <a:r>
              <a:rPr lang="en-US" sz="28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3:</a:t>
            </a:r>
            <a:r>
              <a:rPr lang="vi-VN" sz="28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Còn lại</a:t>
            </a:r>
            <a:endParaRPr lang="en-US" sz="28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10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786162" y="1769441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617545" y="2875894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4" y="1198064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5863178" y="359475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99">
                <a:ea typeface="+mn-ea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453" y="1929276"/>
            <a:ext cx="4359590" cy="3487505"/>
          </a:xfrm>
          <a:prstGeom prst="rect">
            <a:avLst/>
          </a:prstGeom>
        </p:spPr>
      </p:pic>
      <p:grpSp>
        <p:nvGrpSpPr>
          <p:cNvPr id="33" name="Google Shape;1461;p39"/>
          <p:cNvGrpSpPr/>
          <p:nvPr/>
        </p:nvGrpSpPr>
        <p:grpSpPr>
          <a:xfrm>
            <a:off x="1287342" y="-90820"/>
            <a:ext cx="1998036" cy="1261409"/>
            <a:chOff x="6096075" y="734650"/>
            <a:chExt cx="709025" cy="447625"/>
          </a:xfrm>
        </p:grpSpPr>
        <p:sp>
          <p:nvSpPr>
            <p:cNvPr id="34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srgbClr val="FF7259"/>
                </a:solidFill>
                <a:ea typeface="+mn-ea"/>
                <a:cs typeface="+mn-cs"/>
              </a:endParaRPr>
            </a:p>
          </p:txBody>
        </p:sp>
        <p:sp>
          <p:nvSpPr>
            <p:cNvPr id="35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srgbClr val="FF7259"/>
                </a:solidFill>
                <a:ea typeface="+mn-ea"/>
                <a:cs typeface="+mn-cs"/>
              </a:endParaRPr>
            </a:p>
          </p:txBody>
        </p:sp>
        <p:sp>
          <p:nvSpPr>
            <p:cNvPr id="36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srgbClr val="FF7259"/>
                </a:solidFill>
                <a:ea typeface="+mn-ea"/>
                <a:cs typeface="+mn-cs"/>
              </a:endParaRPr>
            </a:p>
          </p:txBody>
        </p:sp>
        <p:sp>
          <p:nvSpPr>
            <p:cNvPr id="37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srgbClr val="FF7259"/>
                </a:solidFill>
                <a:ea typeface="+mn-ea"/>
                <a:cs typeface="+mn-cs"/>
              </a:endParaRPr>
            </a:p>
          </p:txBody>
        </p:sp>
        <p:sp>
          <p:nvSpPr>
            <p:cNvPr id="38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srgbClr val="FF7259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D4831B-E07A-1880-917E-E626B83A3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321" y="2125361"/>
            <a:ext cx="5605758" cy="1092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501F10-F0A2-E862-B2DF-03B388CAE9CE}"/>
              </a:ext>
            </a:extLst>
          </p:cNvPr>
          <p:cNvSpPr txBox="1"/>
          <p:nvPr/>
        </p:nvSpPr>
        <p:spPr>
          <a:xfrm>
            <a:off x="2336006" y="1593057"/>
            <a:ext cx="54578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rành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kern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xmlns="" id="{9BC8EAF5-84CF-4FE2-A34F-F4594717F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5" y="2212943"/>
            <a:ext cx="7723460" cy="3213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CF91FE-95A3-CC70-A1D2-E62F95CB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2" y="1052972"/>
            <a:ext cx="914400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5955630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2819</TotalTime>
  <Words>80</Words>
  <Application>Microsoft Office PowerPoint</Application>
  <PresentationFormat>On-screen Show (16:9)</PresentationFormat>
  <Paragraphs>9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</vt:lpstr>
      <vt:lpstr>等线</vt:lpstr>
      <vt:lpstr>等线 Light</vt:lpstr>
      <vt:lpstr>Roboto</vt:lpstr>
      <vt:lpstr>Times New Roman</vt:lpstr>
      <vt:lpstr>Custom Design</vt:lpstr>
      <vt:lpstr>1_Custom Design</vt:lpstr>
      <vt:lpstr>Office 主题​​</vt:lpstr>
      <vt:lpstr>1_Office 主题​​</vt:lpstr>
      <vt:lpstr>2_Office 主题​​</vt:lpstr>
      <vt:lpstr>Grammar Subject for Pre-K: Adjectives by Slidesgo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TRANG</cp:lastModifiedBy>
  <cp:revision>386</cp:revision>
  <dcterms:modified xsi:type="dcterms:W3CDTF">2025-03-24T00:35:32Z</dcterms:modified>
  <cp:category>9Slide.vn</cp:category>
</cp:coreProperties>
</file>