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2"/>
  </p:notesMasterIdLst>
  <p:sldIdLst>
    <p:sldId id="260" r:id="rId6"/>
    <p:sldId id="315" r:id="rId7"/>
    <p:sldId id="415" r:id="rId8"/>
    <p:sldId id="261" r:id="rId9"/>
    <p:sldId id="314" r:id="rId10"/>
    <p:sldId id="416" r:id="rId11"/>
    <p:sldId id="277" r:id="rId12"/>
    <p:sldId id="283" r:id="rId13"/>
    <p:sldId id="287" r:id="rId14"/>
    <p:sldId id="289" r:id="rId15"/>
    <p:sldId id="424" r:id="rId16"/>
    <p:sldId id="425" r:id="rId17"/>
    <p:sldId id="426" r:id="rId18"/>
    <p:sldId id="427" r:id="rId19"/>
    <p:sldId id="429"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81" autoAdjust="0"/>
  </p:normalViewPr>
  <p:slideViewPr>
    <p:cSldViewPr snapToGrid="0">
      <p:cViewPr varScale="1">
        <p:scale>
          <a:sx n="48" d="100"/>
          <a:sy n="48" d="100"/>
        </p:scale>
        <p:origin x="56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4</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115155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8" name="Chỗ dành sẵn cho Chân trang 7">
            <a:extLst>
              <a:ext uri="{FF2B5EF4-FFF2-40B4-BE49-F238E27FC236}">
                <a16:creationId xmlns:a16="http://schemas.microsoft.com/office/drawing/2014/main" xmlns=""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4" name="Chỗ dành sẵn cho Chân trang 3">
            <a:extLst>
              <a:ext uri="{FF2B5EF4-FFF2-40B4-BE49-F238E27FC236}">
                <a16:creationId xmlns:a16="http://schemas.microsoft.com/office/drawing/2014/main" xmlns=""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3" name="Chỗ dành sẵn cho Chân trang 2">
            <a:extLst>
              <a:ext uri="{FF2B5EF4-FFF2-40B4-BE49-F238E27FC236}">
                <a16:creationId xmlns:a16="http://schemas.microsoft.com/office/drawing/2014/main" xmlns=""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3DE1B8-EB82-A03E-FCFC-D02F1D5D8913}"/>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5" name="Footer Placeholder 4">
            <a:extLst>
              <a:ext uri="{FF2B5EF4-FFF2-40B4-BE49-F238E27FC236}">
                <a16:creationId xmlns:a16="http://schemas.microsoft.com/office/drawing/2014/main" xmlns=""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4082DE-3C45-3FB3-35CF-16F557758969}"/>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5" name="Footer Placeholder 4">
            <a:extLst>
              <a:ext uri="{FF2B5EF4-FFF2-40B4-BE49-F238E27FC236}">
                <a16:creationId xmlns:a16="http://schemas.microsoft.com/office/drawing/2014/main" xmlns=""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DD1D36C-D245-1C86-228B-813F86810B88}"/>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5" name="Footer Placeholder 4">
            <a:extLst>
              <a:ext uri="{FF2B5EF4-FFF2-40B4-BE49-F238E27FC236}">
                <a16:creationId xmlns:a16="http://schemas.microsoft.com/office/drawing/2014/main" xmlns=""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59B6AE1-812B-AAA9-97AD-9887D2B99841}"/>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6" name="Footer Placeholder 5">
            <a:extLst>
              <a:ext uri="{FF2B5EF4-FFF2-40B4-BE49-F238E27FC236}">
                <a16:creationId xmlns:a16="http://schemas.microsoft.com/office/drawing/2014/main" xmlns=""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0F4B0C-A566-B818-1BB4-C7EF4FEA743D}"/>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8" name="Footer Placeholder 7">
            <a:extLst>
              <a:ext uri="{FF2B5EF4-FFF2-40B4-BE49-F238E27FC236}">
                <a16:creationId xmlns:a16="http://schemas.microsoft.com/office/drawing/2014/main" xmlns=""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4F51C46-B4E1-054F-41F6-0714CC3DA4DA}"/>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4" name="Footer Placeholder 3">
            <a:extLst>
              <a:ext uri="{FF2B5EF4-FFF2-40B4-BE49-F238E27FC236}">
                <a16:creationId xmlns:a16="http://schemas.microsoft.com/office/drawing/2014/main" xmlns=""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27958C-C807-B37A-E7A2-1E01BC56FBCF}"/>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3" name="Footer Placeholder 2">
            <a:extLst>
              <a:ext uri="{FF2B5EF4-FFF2-40B4-BE49-F238E27FC236}">
                <a16:creationId xmlns:a16="http://schemas.microsoft.com/office/drawing/2014/main" xmlns=""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B3F104D7-BECF-70A5-CD30-B6E411ED9F93}"/>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6" name="Footer Placeholder 5">
            <a:extLst>
              <a:ext uri="{FF2B5EF4-FFF2-40B4-BE49-F238E27FC236}">
                <a16:creationId xmlns:a16="http://schemas.microsoft.com/office/drawing/2014/main" xmlns=""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DA72576D-6305-4A82-08B9-33EA2CDE3CC2}"/>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6" name="Footer Placeholder 5">
            <a:extLst>
              <a:ext uri="{FF2B5EF4-FFF2-40B4-BE49-F238E27FC236}">
                <a16:creationId xmlns:a16="http://schemas.microsoft.com/office/drawing/2014/main" xmlns=""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736A5C-921B-A9B1-7B39-0D2B92AFA139}"/>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5" name="Footer Placeholder 4">
            <a:extLst>
              <a:ext uri="{FF2B5EF4-FFF2-40B4-BE49-F238E27FC236}">
                <a16:creationId xmlns:a16="http://schemas.microsoft.com/office/drawing/2014/main" xmlns=""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8CDAFF-06D5-3A49-60B9-5F5D49FAB3DE}"/>
              </a:ext>
            </a:extLst>
          </p:cNvPr>
          <p:cNvSpPr>
            <a:spLocks noGrp="1"/>
          </p:cNvSpPr>
          <p:nvPr>
            <p:ph type="dt" sz="half" idx="10"/>
          </p:nvPr>
        </p:nvSpPr>
        <p:spPr/>
        <p:txBody>
          <a:bodyPr/>
          <a:lstStyle/>
          <a:p>
            <a:fld id="{79C197C1-10DB-4654-88D1-97EB957369F3}" type="datetimeFigureOut">
              <a:rPr lang="en-US" smtClean="0"/>
              <a:t>3/24/2025</a:t>
            </a:fld>
            <a:endParaRPr lang="en-US"/>
          </a:p>
        </p:txBody>
      </p:sp>
      <p:sp>
        <p:nvSpPr>
          <p:cNvPr id="5" name="Footer Placeholder 4">
            <a:extLst>
              <a:ext uri="{FF2B5EF4-FFF2-40B4-BE49-F238E27FC236}">
                <a16:creationId xmlns:a16="http://schemas.microsoft.com/office/drawing/2014/main" xmlns=""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95C26-4402-7800-CF85-97D8AF5776A6}"/>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5" name="Footer Placeholder 4">
            <a:extLst>
              <a:ext uri="{FF2B5EF4-FFF2-40B4-BE49-F238E27FC236}">
                <a16:creationId xmlns:a16="http://schemas.microsoft.com/office/drawing/2014/main" xmlns=""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91D1B-3983-DE58-DEE4-ECCF3A8AB816}"/>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5" name="Footer Placeholder 4">
            <a:extLst>
              <a:ext uri="{FF2B5EF4-FFF2-40B4-BE49-F238E27FC236}">
                <a16:creationId xmlns:a16="http://schemas.microsoft.com/office/drawing/2014/main" xmlns=""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6C8159-5DD9-0543-CC69-279E3DA0B0D4}"/>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5" name="Footer Placeholder 4">
            <a:extLst>
              <a:ext uri="{FF2B5EF4-FFF2-40B4-BE49-F238E27FC236}">
                <a16:creationId xmlns:a16="http://schemas.microsoft.com/office/drawing/2014/main" xmlns=""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175B84-2EEB-75E2-6029-FEC0FAD464A6}"/>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6" name="Footer Placeholder 5">
            <a:extLst>
              <a:ext uri="{FF2B5EF4-FFF2-40B4-BE49-F238E27FC236}">
                <a16:creationId xmlns:a16="http://schemas.microsoft.com/office/drawing/2014/main" xmlns=""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4E135E-599F-91F7-C1E4-88D096E4AFEE}"/>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8" name="Footer Placeholder 7">
            <a:extLst>
              <a:ext uri="{FF2B5EF4-FFF2-40B4-BE49-F238E27FC236}">
                <a16:creationId xmlns:a16="http://schemas.microsoft.com/office/drawing/2014/main" xmlns=""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8" name="Chỗ dành sẵn cho Chân trang 7">
            <a:extLst>
              <a:ext uri="{FF2B5EF4-FFF2-40B4-BE49-F238E27FC236}">
                <a16:creationId xmlns:a16="http://schemas.microsoft.com/office/drawing/2014/main" xmlns=""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F7774C-73C9-63D8-B4C3-BDC1712EDC26}"/>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4" name="Footer Placeholder 3">
            <a:extLst>
              <a:ext uri="{FF2B5EF4-FFF2-40B4-BE49-F238E27FC236}">
                <a16:creationId xmlns:a16="http://schemas.microsoft.com/office/drawing/2014/main" xmlns=""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1E6D-C9B4-C1AF-2129-AE73E4FE4349}"/>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3" name="Footer Placeholder 2">
            <a:extLst>
              <a:ext uri="{FF2B5EF4-FFF2-40B4-BE49-F238E27FC236}">
                <a16:creationId xmlns:a16="http://schemas.microsoft.com/office/drawing/2014/main" xmlns=""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509CF-531B-E324-E5EF-77D5CF1747D6}"/>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6" name="Footer Placeholder 5">
            <a:extLst>
              <a:ext uri="{FF2B5EF4-FFF2-40B4-BE49-F238E27FC236}">
                <a16:creationId xmlns:a16="http://schemas.microsoft.com/office/drawing/2014/main" xmlns=""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65C0EA-DAF1-1165-3B6A-9D4900F98DDC}"/>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6" name="Footer Placeholder 5">
            <a:extLst>
              <a:ext uri="{FF2B5EF4-FFF2-40B4-BE49-F238E27FC236}">
                <a16:creationId xmlns:a16="http://schemas.microsoft.com/office/drawing/2014/main" xmlns=""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8F54F5-C614-E721-40FB-18EC11AD6561}"/>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5" name="Footer Placeholder 4">
            <a:extLst>
              <a:ext uri="{FF2B5EF4-FFF2-40B4-BE49-F238E27FC236}">
                <a16:creationId xmlns:a16="http://schemas.microsoft.com/office/drawing/2014/main" xmlns=""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27E5E-6300-EBAD-8BDC-100452AF2AD1}"/>
              </a:ext>
            </a:extLst>
          </p:cNvPr>
          <p:cNvSpPr>
            <a:spLocks noGrp="1"/>
          </p:cNvSpPr>
          <p:nvPr>
            <p:ph type="dt" sz="half" idx="10"/>
          </p:nvPr>
        </p:nvSpPr>
        <p:spPr/>
        <p:txBody>
          <a:bodyPr/>
          <a:lstStyle/>
          <a:p>
            <a:fld id="{468FD536-4F08-4305-8E0C-BD4C52EE2665}" type="datetimeFigureOut">
              <a:rPr lang="en-US" smtClean="0"/>
              <a:t>3/24/2025</a:t>
            </a:fld>
            <a:endParaRPr lang="en-US"/>
          </a:p>
        </p:txBody>
      </p:sp>
      <p:sp>
        <p:nvSpPr>
          <p:cNvPr id="5" name="Footer Placeholder 4">
            <a:extLst>
              <a:ext uri="{FF2B5EF4-FFF2-40B4-BE49-F238E27FC236}">
                <a16:creationId xmlns:a16="http://schemas.microsoft.com/office/drawing/2014/main" xmlns=""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4" name="Chỗ dành sẵn cho Chân trang 3">
            <a:extLst>
              <a:ext uri="{FF2B5EF4-FFF2-40B4-BE49-F238E27FC236}">
                <a16:creationId xmlns:a16="http://schemas.microsoft.com/office/drawing/2014/main" xmlns=""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3" name="Chỗ dành sẵn cho Chân trang 2">
            <a:extLst>
              <a:ext uri="{FF2B5EF4-FFF2-40B4-BE49-F238E27FC236}">
                <a16:creationId xmlns:a16="http://schemas.microsoft.com/office/drawing/2014/main" xmlns=""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xmlns="" id="{259D7781-FDA0-E688-EF76-F52D060E4D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xmlns=""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xmlns="" id="{75A539D0-7AC1-FF49-BD55-4998D9CC73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xmlns="" id="{E9602CFB-00D7-0379-A93F-725919C3F7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xmlns="" id="{124F8C31-7E01-24E5-6349-113CF826BC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3/24/2025</a:t>
            </a:fld>
            <a:endParaRPr lang="en-US"/>
          </a:p>
        </p:txBody>
      </p:sp>
      <p:sp>
        <p:nvSpPr>
          <p:cNvPr id="5" name="Footer Placeholder 4">
            <a:extLst>
              <a:ext uri="{FF2B5EF4-FFF2-40B4-BE49-F238E27FC236}">
                <a16:creationId xmlns:a16="http://schemas.microsoft.com/office/drawing/2014/main" xmlns=""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xmlns=""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xmlns=""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3/24/2025</a:t>
            </a:fld>
            <a:endParaRPr lang="en-US"/>
          </a:p>
        </p:txBody>
      </p:sp>
      <p:sp>
        <p:nvSpPr>
          <p:cNvPr id="5" name="Footer Placeholder 4">
            <a:extLst>
              <a:ext uri="{FF2B5EF4-FFF2-40B4-BE49-F238E27FC236}">
                <a16:creationId xmlns:a16="http://schemas.microsoft.com/office/drawing/2014/main" xmlns=""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xmlns=""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svg"/><Relationship Id="rId1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1.png"/><Relationship Id="rId17" Type="http://schemas.openxmlformats.org/officeDocument/2006/relationships/image" Target="../media/image33.sv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0.png"/><Relationship Id="rId19" Type="http://schemas.openxmlformats.org/officeDocument/2006/relationships/image" Target="../media/image35.svg"/><Relationship Id="rId4" Type="http://schemas.openxmlformats.org/officeDocument/2006/relationships/image" Target="../media/image17.png"/><Relationship Id="rId9" Type="http://schemas.openxmlformats.org/officeDocument/2006/relationships/image" Target="../media/image25.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5.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jpg"/><Relationship Id="rId7" Type="http://schemas.openxmlformats.org/officeDocument/2006/relationships/image" Target="../media/image37.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audio" Target="../media/audio2.wav"/><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xmlns=""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xmlns="" id="{999B546D-0A30-E973-F715-030D04687D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xmlns="" id="{91798018-F146-EEBF-17EC-66E3E592D1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xmlns=""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xmlns="" id="{23238342-954C-426C-A70A-B905485C1A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xmlns=""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xmlns=""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xmlns=""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xmlns="" id="{4D85FF80-938A-60F4-9491-C57DDE3E9AE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xmlns="" id="{99B13991-C3CC-C5C1-F8AB-BA547B6E8C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xmlns=""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xmlns="" id="{D06113E4-1D9B-7C5A-9AE1-1EF19198518C}"/>
              </a:ext>
            </a:extLst>
          </p:cNvPr>
          <p:cNvPicPr>
            <a:picLocks noChangeAspect="1"/>
          </p:cNvPicPr>
          <p:nvPr/>
        </p:nvPicPr>
        <p:blipFill>
          <a:blip r:embed="rId6"/>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spid="1026" name="TextBox1" r:id="rId2" imgW="4853160" imgH="1243080"/>
        </mc:Choice>
        <mc:Fallback>
          <p:control name="TextBox1" r:id="rId2" imgW="4853160" imgH="1243080">
            <p:pic>
              <p:nvPicPr>
                <p:cNvPr id="28" name="TextBox1">
                  <a:extLst>
                    <a:ext uri="{FF2B5EF4-FFF2-40B4-BE49-F238E27FC236}">
                      <a16:creationId xmlns:a16="http://schemas.microsoft.com/office/drawing/2014/main" xmlns="" id="{4C16C0D1-5BFA-11A7-F566-C5156EFAFF4C}"/>
                    </a:ext>
                  </a:extLst>
                </p:cNvPr>
                <p:cNvPicPr>
                  <a:picLocks/>
                </p:cNvPicPr>
                <p:nvPr/>
              </p:nvPicPr>
              <p:blipFill>
                <a:blip r:embed="rId7"/>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xmlns="" id="{67466E98-A0F2-AABA-285A-7CD9BBDD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xmlns=""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xmlns=""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xmlns=""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xmlns=""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xmlns=""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xmlns=""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xmlns=""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xmlns=""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xmlns=""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xmlns=""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xmlns=""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xmlns=""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xmlns="" id="{4D85FF80-938A-60F4-9491-C57DDE3E9A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xmlns=""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xmlns=""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xmlns=""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xmlns=""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xmlns=""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xmlns=""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xmlns=""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xmlns=""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xmlns="" id="{AFC1D79F-2AAF-B359-57FE-8F86C9BC2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xmlns=""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xmlns=""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xmlns="" id="{0A41FFF1-729D-84E6-35D7-FA490E0C4A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xmlns="" id="{1A79F664-6A9C-FA21-6EFA-27655FB099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xmlns=""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xmlns=""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xmlns=""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xmlns=""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xmlns=""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xmlns=""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xmlns=""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xmlns=""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xmlns=""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xmlns=""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xmlns=""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xmlns="" id="{4DFF6CDF-7DD1-DA07-DE41-C268260CEC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xmlns=""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F1586BC-2C4A-CC9D-1DFB-8FD814B95D2A}"/>
              </a:ext>
            </a:extLst>
          </p:cNvPr>
          <p:cNvPicPr>
            <a:picLocks noChangeAspect="1"/>
          </p:cNvPicPr>
          <p:nvPr/>
        </p:nvPicPr>
        <p:blipFill>
          <a:blip r:embed="rId3"/>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xmlns=""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xmlns=""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xmlns=""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xmlns=""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xmlns=""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xmlns=""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xmlns=""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xmlns=""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xmlns=""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xmlns=""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xmlns=""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xmlns=""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xmlns=""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xmlns=""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xmlns=""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xmlns=""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xmlns=""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xmlns=""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xmlns=""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xmlns=""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xmlns=""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xmlns=""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xmlns=""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xmlns=""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xmlns=""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xmlns=""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1121</TotalTime>
  <Words>456</Words>
  <Application>Microsoft Office PowerPoint</Application>
  <PresentationFormat>Widescreen</PresentationFormat>
  <Paragraphs>40</Paragraphs>
  <Slides>16</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Aptos</vt:lpstr>
      <vt:lpstr>Aptos Display</vt:lpstr>
      <vt:lpstr>Arial</vt:lpstr>
      <vt:lpstr>Calibri</vt:lpstr>
      <vt:lpstr>Calibri Light</vt:lpstr>
      <vt:lpstr>Cambria</vt:lpstr>
      <vt:lpstr>Handyman</vt:lpstr>
      <vt:lpstr>Roboto</vt:lpstr>
      <vt:lpstr>Times New Roman</vt:lpstr>
      <vt:lpstr>UVN Banh Mi</vt:lpstr>
      <vt:lpstr>1_Chủ đề Office</vt:lpstr>
      <vt:lpstr>2_Chủ đề Office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TRANG</cp:lastModifiedBy>
  <cp:revision>81</cp:revision>
  <dcterms:created xsi:type="dcterms:W3CDTF">2023-10-07T10:09:50Z</dcterms:created>
  <dcterms:modified xsi:type="dcterms:W3CDTF">2025-03-24T00:39:58Z</dcterms:modified>
  <cp:category>9Slide.vn</cp:category>
</cp:coreProperties>
</file>