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m4a" ContentType="audio/mp4"/>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Lst>
  <p:notesMasterIdLst>
    <p:notesMasterId r:id="rId43"/>
  </p:notesMasterIdLst>
  <p:sldIdLst>
    <p:sldId id="279" r:id="rId12"/>
    <p:sldId id="280" r:id="rId13"/>
    <p:sldId id="257" r:id="rId14"/>
    <p:sldId id="256" r:id="rId15"/>
    <p:sldId id="281" r:id="rId16"/>
    <p:sldId id="282" r:id="rId17"/>
    <p:sldId id="283" r:id="rId18"/>
    <p:sldId id="284" r:id="rId19"/>
    <p:sldId id="285" r:id="rId20"/>
    <p:sldId id="286" r:id="rId21"/>
    <p:sldId id="287" r:id="rId22"/>
    <p:sldId id="288" r:id="rId23"/>
    <p:sldId id="269" r:id="rId24"/>
    <p:sldId id="289" r:id="rId25"/>
    <p:sldId id="271" r:id="rId26"/>
    <p:sldId id="273" r:id="rId27"/>
    <p:sldId id="275" r:id="rId28"/>
    <p:sldId id="277" r:id="rId29"/>
    <p:sldId id="290" r:id="rId30"/>
    <p:sldId id="291" r:id="rId31"/>
    <p:sldId id="278" r:id="rId32"/>
    <p:sldId id="292" r:id="rId33"/>
    <p:sldId id="300" r:id="rId34"/>
    <p:sldId id="272" r:id="rId35"/>
    <p:sldId id="301" r:id="rId36"/>
    <p:sldId id="302" r:id="rId37"/>
    <p:sldId id="303" r:id="rId38"/>
    <p:sldId id="304" r:id="rId39"/>
    <p:sldId id="305" r:id="rId40"/>
    <p:sldId id="306" r:id="rId41"/>
    <p:sldId id="3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0" d="100"/>
          <a:sy n="30" d="100"/>
        </p:scale>
        <p:origin x="1988"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9/5/2024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9/5/2024</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9/5/2024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9/5/2024</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47.svg"/><Relationship Id="rId12" Type="http://schemas.openxmlformats.org/officeDocument/2006/relationships/image" Target="../media/image15.sv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6.png"/><Relationship Id="rId11" Type="http://schemas.openxmlformats.org/officeDocument/2006/relationships/image" Target="../media/image9.png"/><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52.sv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6.png"/><Relationship Id="rId11" Type="http://schemas.openxmlformats.org/officeDocument/2006/relationships/image" Target="../media/image39.jpeg"/><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image" Target="../media/image51.sv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40.xml"/><Relationship Id="rId6" Type="http://schemas.openxmlformats.org/officeDocument/2006/relationships/image" Target="../media/image59.svg"/><Relationship Id="rId11" Type="http://schemas.openxmlformats.org/officeDocument/2006/relationships/image" Target="../media/image15.svg"/><Relationship Id="rId5" Type="http://schemas.openxmlformats.org/officeDocument/2006/relationships/image" Target="../media/image43.png"/><Relationship Id="rId10" Type="http://schemas.openxmlformats.org/officeDocument/2006/relationships/image" Target="../media/image9.png"/><Relationship Id="rId4" Type="http://schemas.openxmlformats.org/officeDocument/2006/relationships/image" Target="../media/image42.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51.xml"/><Relationship Id="rId6" Type="http://schemas.openxmlformats.org/officeDocument/2006/relationships/image" Target="../media/image63.svg"/><Relationship Id="rId11" Type="http://schemas.openxmlformats.org/officeDocument/2006/relationships/image" Target="../media/image15.svg"/><Relationship Id="rId5" Type="http://schemas.openxmlformats.org/officeDocument/2006/relationships/image" Target="../media/image43.png"/><Relationship Id="rId10" Type="http://schemas.openxmlformats.org/officeDocument/2006/relationships/image" Target="../media/image9.png"/><Relationship Id="rId4" Type="http://schemas.openxmlformats.org/officeDocument/2006/relationships/image" Target="../media/image42.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62.xml"/><Relationship Id="rId6" Type="http://schemas.openxmlformats.org/officeDocument/2006/relationships/image" Target="../media/image47.png"/><Relationship Id="rId5" Type="http://schemas.openxmlformats.org/officeDocument/2006/relationships/image" Target="../media/image61.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3.xml"/><Relationship Id="rId6" Type="http://schemas.openxmlformats.org/officeDocument/2006/relationships/image" Target="../media/image59.svg"/><Relationship Id="rId11" Type="http://schemas.openxmlformats.org/officeDocument/2006/relationships/image" Target="../media/image15.svg"/><Relationship Id="rId5" Type="http://schemas.openxmlformats.org/officeDocument/2006/relationships/image" Target="../media/image43.png"/><Relationship Id="rId10" Type="http://schemas.openxmlformats.org/officeDocument/2006/relationships/image" Target="../media/image9.png"/><Relationship Id="rId4" Type="http://schemas.openxmlformats.org/officeDocument/2006/relationships/image" Target="../media/image42.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3.xml"/><Relationship Id="rId6" Type="http://schemas.openxmlformats.org/officeDocument/2006/relationships/image" Target="../media/image66.svg"/><Relationship Id="rId5" Type="http://schemas.openxmlformats.org/officeDocument/2006/relationships/image" Target="../media/image44.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106.xml"/><Relationship Id="rId5" Type="http://schemas.openxmlformats.org/officeDocument/2006/relationships/image" Target="../media/image50.pn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56.png"/><Relationship Id="rId18" Type="http://schemas.microsoft.com/office/2007/relationships/hdphoto" Target="../media/hdphoto4.wdp"/><Relationship Id="rId3" Type="http://schemas.openxmlformats.org/officeDocument/2006/relationships/audio" Target="../media/media2.m4a"/><Relationship Id="rId7" Type="http://schemas.openxmlformats.org/officeDocument/2006/relationships/image" Target="../media/image53.png"/><Relationship Id="rId12" Type="http://schemas.openxmlformats.org/officeDocument/2006/relationships/image" Target="../media/image79.svg"/><Relationship Id="rId17" Type="http://schemas.openxmlformats.org/officeDocument/2006/relationships/image" Target="../media/image58.png"/><Relationship Id="rId2" Type="http://schemas.microsoft.com/office/2007/relationships/media" Target="../media/media2.m4a"/><Relationship Id="rId16" Type="http://schemas.microsoft.com/office/2007/relationships/hdphoto" Target="../media/hdphoto3.wdp"/><Relationship Id="rId20" Type="http://schemas.openxmlformats.org/officeDocument/2006/relationships/image" Target="../media/image60.png"/><Relationship Id="rId1" Type="http://schemas.openxmlformats.org/officeDocument/2006/relationships/tags" Target="../tags/tag1.xml"/><Relationship Id="rId6" Type="http://schemas.openxmlformats.org/officeDocument/2006/relationships/image" Target="../media/image73.svg"/><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7.png"/><Relationship Id="rId10" Type="http://schemas.openxmlformats.org/officeDocument/2006/relationships/image" Target="../media/image77.svg"/><Relationship Id="rId19" Type="http://schemas.openxmlformats.org/officeDocument/2006/relationships/image" Target="../media/image59.png"/><Relationship Id="rId4" Type="http://schemas.openxmlformats.org/officeDocument/2006/relationships/slideLayout" Target="../slideLayouts/slideLayout84.xml"/><Relationship Id="rId9" Type="http://schemas.openxmlformats.org/officeDocument/2006/relationships/image" Target="../media/image54.png"/><Relationship Id="rId14" Type="http://schemas.openxmlformats.org/officeDocument/2006/relationships/image" Target="../media/image81.sv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90.xml"/><Relationship Id="rId7" Type="http://schemas.openxmlformats.org/officeDocument/2006/relationships/image" Target="../media/image6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3.emf"/><Relationship Id="rId5" Type="http://schemas.openxmlformats.org/officeDocument/2006/relationships/image" Target="../media/image62.jpg"/><Relationship Id="rId4" Type="http://schemas.openxmlformats.org/officeDocument/2006/relationships/notesSlide" Target="../notesSlides/notesSlide1.xml"/><Relationship Id="rId9" Type="http://schemas.openxmlformats.org/officeDocument/2006/relationships/image" Target="../media/image61.wm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png"/><Relationship Id="rId7" Type="http://schemas.openxmlformats.org/officeDocument/2006/relationships/image" Target="../media/image69.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93.sv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93.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2.jpg"/><Relationship Id="rId1" Type="http://schemas.openxmlformats.org/officeDocument/2006/relationships/slideLayout" Target="../slideLayouts/slideLayout112.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112.xml"/><Relationship Id="rId5" Type="http://schemas.openxmlformats.org/officeDocument/2006/relationships/image" Target="../media/image78.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5.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prstClr val="black"/>
              </a:solidFill>
              <a:latin typeface="Calibri"/>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3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30">
              <a:lnSpc>
                <a:spcPts val="5600"/>
              </a:lnSpc>
            </a:pPr>
            <a:r>
              <a:rPr lang="en-US" sz="4000" b="1" dirty="0">
                <a:solidFill>
                  <a:srgbClr val="000000"/>
                </a:solidFill>
                <a:latin typeface="Cambria"/>
              </a:rPr>
              <a:t> </a:t>
            </a:r>
            <a:r>
              <a:rPr lang="en-US" sz="4000" b="1" dirty="0" err="1">
                <a:solidFill>
                  <a:srgbClr val="000000"/>
                </a:solidFill>
                <a:latin typeface="Cambria"/>
              </a:rPr>
              <a:t>rất</a:t>
            </a:r>
            <a:r>
              <a:rPr lang="en-US" sz="4000" b="1" dirty="0">
                <a:solidFill>
                  <a:srgbClr val="000000"/>
                </a:solidFill>
                <a:latin typeface="Cambria"/>
              </a:rPr>
              <a:t> </a:t>
            </a:r>
            <a:r>
              <a:rPr lang="en-US" sz="4000" b="1" dirty="0" err="1">
                <a:solidFill>
                  <a:srgbClr val="000000"/>
                </a:solidFill>
                <a:latin typeface="Cambria"/>
              </a:rPr>
              <a:t>nóng</a:t>
            </a:r>
            <a:r>
              <a:rPr lang="en-US" sz="4000" b="1" dirty="0">
                <a:solidFill>
                  <a:srgbClr val="000000"/>
                </a:solidFill>
                <a:latin typeface="Cambria"/>
              </a:rPr>
              <a:t>, do </a:t>
            </a:r>
            <a:r>
              <a:rPr lang="en-US" sz="4000" b="1" dirty="0" err="1">
                <a:solidFill>
                  <a:srgbClr val="000000"/>
                </a:solidFill>
                <a:latin typeface="Cambria"/>
              </a:rPr>
              <a:t>nhiệt</a:t>
            </a:r>
            <a:r>
              <a:rPr lang="en-US" sz="4000" b="1" dirty="0">
                <a:solidFill>
                  <a:srgbClr val="000000"/>
                </a:solidFill>
                <a:latin typeface="Cambria"/>
              </a:rPr>
              <a:t> </a:t>
            </a:r>
            <a:r>
              <a:rPr lang="en-US" sz="4000" b="1" dirty="0" err="1">
                <a:solidFill>
                  <a:srgbClr val="000000"/>
                </a:solidFill>
                <a:latin typeface="Cambria"/>
              </a:rPr>
              <a:t>độ</a:t>
            </a:r>
            <a:r>
              <a:rPr lang="en-US" sz="4000" b="1" dirty="0">
                <a:solidFill>
                  <a:srgbClr val="000000"/>
                </a:solidFill>
                <a:latin typeface="Cambria"/>
              </a:rPr>
              <a:t> </a:t>
            </a:r>
            <a:r>
              <a:rPr lang="en-US" sz="4000" b="1" dirty="0" err="1">
                <a:solidFill>
                  <a:srgbClr val="000000"/>
                </a:solidFill>
                <a:latin typeface="Cambria"/>
              </a:rPr>
              <a:t>cao</a:t>
            </a:r>
            <a:r>
              <a:rPr lang="en-US" sz="4000" b="1" dirty="0">
                <a:solidFill>
                  <a:srgbClr val="000000"/>
                </a:solidFill>
                <a:latin typeface="Cambria"/>
              </a:rPr>
              <a:t> </a:t>
            </a:r>
            <a:r>
              <a:rPr lang="en-US" sz="4000" b="1" dirty="0" err="1">
                <a:solidFill>
                  <a:srgbClr val="000000"/>
                </a:solidFill>
                <a:latin typeface="Cambria"/>
              </a:rPr>
              <a:t>quá</a:t>
            </a:r>
            <a:r>
              <a:rPr lang="en-US" sz="4000" b="1" dirty="0">
                <a:solidFill>
                  <a:srgbClr val="000000"/>
                </a:solidFill>
                <a:latin typeface="Cambria"/>
              </a:rPr>
              <a:t> </a:t>
            </a:r>
            <a:r>
              <a:rPr lang="en-US" sz="4000" b="1" dirty="0" err="1">
                <a:solidFill>
                  <a:srgbClr val="000000"/>
                </a:solidFill>
                <a:latin typeface="Cambria"/>
              </a:rPr>
              <a:t>mức</a:t>
            </a:r>
            <a:r>
              <a:rPr lang="en-US" sz="4000" b="1" dirty="0">
                <a:solidFill>
                  <a:srgbClr val="000000"/>
                </a:solidFill>
                <a:latin typeface="Cambria"/>
              </a:rPr>
              <a:t> </a:t>
            </a:r>
            <a:r>
              <a:rPr lang="en-US" sz="4000" b="1" dirty="0" err="1">
                <a:solidFill>
                  <a:srgbClr val="000000"/>
                </a:solidFill>
                <a:latin typeface="Cambria"/>
              </a:rPr>
              <a:t>của</a:t>
            </a:r>
            <a:r>
              <a:rPr lang="en-US" sz="4000" b="1" dirty="0">
                <a:solidFill>
                  <a:srgbClr val="000000"/>
                </a:solidFill>
                <a:latin typeface="Cambria"/>
              </a:rPr>
              <a:t> </a:t>
            </a:r>
            <a:r>
              <a:rPr lang="en-US" sz="4000" b="1" dirty="0" err="1">
                <a:solidFill>
                  <a:srgbClr val="000000"/>
                </a:solidFill>
                <a:latin typeface="Cambria"/>
              </a:rPr>
              <a:t>lửa</a:t>
            </a:r>
            <a:r>
              <a:rPr lang="en-US" sz="4000" b="1" dirty="0">
                <a:solidFill>
                  <a:srgbClr val="000000"/>
                </a:solidFill>
                <a:latin typeface="Cambria"/>
              </a:rPr>
              <a:t>, </a:t>
            </a:r>
            <a:r>
              <a:rPr lang="en-US" sz="4000" b="1" dirty="0" err="1">
                <a:solidFill>
                  <a:srgbClr val="000000"/>
                </a:solidFill>
                <a:latin typeface="Cambria"/>
              </a:rPr>
              <a:t>điện</a:t>
            </a:r>
            <a:r>
              <a:rPr lang="en-US" sz="4000" b="1" dirty="0">
                <a:solidFill>
                  <a:srgbClr val="000000"/>
                </a:solidFill>
                <a:latin typeface="Cambria"/>
              </a:rPr>
              <a:t>,...</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
        <p:nvSpPr>
          <p:cNvPr id="9" name="Freeform 2">
            <a:extLst>
              <a:ext uri="{FF2B5EF4-FFF2-40B4-BE49-F238E27FC236}">
                <a16:creationId xmlns:a16="http://schemas.microsoft.com/office/drawing/2014/main" id="{990235A1-BA74-BC74-4235-6AA914E148D4}"/>
              </a:ext>
            </a:extLst>
          </p:cNvPr>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30">
              <a:lnSpc>
                <a:spcPts val="5600"/>
              </a:lnSpc>
            </a:pPr>
            <a:r>
              <a:rPr lang="en-US" sz="4800" b="1" dirty="0" err="1">
                <a:solidFill>
                  <a:srgbClr val="000000"/>
                </a:solidFill>
                <a:latin typeface="Cambria"/>
              </a:rPr>
              <a:t>đá</a:t>
            </a:r>
            <a:r>
              <a:rPr lang="en-US" sz="4800" b="1" dirty="0">
                <a:solidFill>
                  <a:srgbClr val="000000"/>
                </a:solidFill>
                <a:latin typeface="Cambria"/>
              </a:rPr>
              <a:t> </a:t>
            </a:r>
            <a:r>
              <a:rPr lang="en-US" sz="4800" b="1" dirty="0" err="1">
                <a:solidFill>
                  <a:srgbClr val="000000"/>
                </a:solidFill>
                <a:latin typeface="Cambria"/>
              </a:rPr>
              <a:t>nóng</a:t>
            </a:r>
            <a:r>
              <a:rPr lang="en-US" sz="4800" b="1" dirty="0">
                <a:solidFill>
                  <a:srgbClr val="000000"/>
                </a:solidFill>
                <a:latin typeface="Cambria"/>
              </a:rPr>
              <a:t> </a:t>
            </a:r>
            <a:r>
              <a:rPr lang="en-US" sz="4800" b="1" dirty="0" err="1">
                <a:solidFill>
                  <a:srgbClr val="000000"/>
                </a:solidFill>
                <a:latin typeface="Cambria"/>
              </a:rPr>
              <a:t>chảy</a:t>
            </a:r>
            <a:r>
              <a:rPr lang="en-US" sz="4800" b="1" dirty="0">
                <a:solidFill>
                  <a:srgbClr val="000000"/>
                </a:solidFill>
                <a:latin typeface="Cambria"/>
              </a:rPr>
              <a:t> </a:t>
            </a:r>
            <a:r>
              <a:rPr lang="en-US" sz="4800" b="1" dirty="0" err="1">
                <a:solidFill>
                  <a:srgbClr val="000000"/>
                </a:solidFill>
                <a:latin typeface="Cambria"/>
              </a:rPr>
              <a:t>trong</a:t>
            </a:r>
            <a:r>
              <a:rPr lang="en-US" sz="4800" b="1" dirty="0">
                <a:solidFill>
                  <a:srgbClr val="000000"/>
                </a:solidFill>
                <a:latin typeface="Cambria"/>
              </a:rPr>
              <a:t> </a:t>
            </a:r>
            <a:r>
              <a:rPr lang="en-US" sz="4800" b="1" dirty="0" err="1">
                <a:solidFill>
                  <a:srgbClr val="000000"/>
                </a:solidFill>
                <a:latin typeface="Cambria"/>
              </a:rPr>
              <a:t>lòng</a:t>
            </a:r>
            <a:r>
              <a:rPr lang="en-US" sz="4800" b="1" dirty="0">
                <a:solidFill>
                  <a:srgbClr val="000000"/>
                </a:solidFill>
                <a:latin typeface="Cambria"/>
              </a:rPr>
              <a:t> </a:t>
            </a:r>
            <a:r>
              <a:rPr lang="en-US" sz="4800" b="1" dirty="0" err="1">
                <a:solidFill>
                  <a:srgbClr val="000000"/>
                </a:solidFill>
                <a:latin typeface="Cambria"/>
              </a:rPr>
              <a:t>đất</a:t>
            </a:r>
            <a:r>
              <a:rPr lang="en-US" sz="4800" b="1" dirty="0">
                <a:solidFill>
                  <a:srgbClr val="000000"/>
                </a:solidFill>
                <a:latin typeface="Cambria"/>
              </a:rPr>
              <a:t> </a:t>
            </a:r>
            <a:endParaRPr kumimoji="0" lang="en-US" sz="4800" b="1" i="0" u="none" strike="noStrike" kern="1200" cap="none" spc="0" normalizeH="0" baseline="0" noProof="0" dirty="0">
              <a:ln>
                <a:noFill/>
              </a:ln>
              <a:solidFill>
                <a:srgbClr val="000000"/>
              </a:solidFill>
              <a:effectLst/>
              <a:uLnTx/>
              <a:uFillTx/>
              <a:latin typeface="Cambria"/>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1026" name="Picture 2" descr="Mắc ma – Wikipedia tiếng Việt">
            <a:extLst>
              <a:ext uri="{FF2B5EF4-FFF2-40B4-BE49-F238E27FC236}">
                <a16:creationId xmlns:a16="http://schemas.microsoft.com/office/drawing/2014/main" id="{EAFBD9C9-5C5E-C866-7986-89D0BAE76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0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xmlns=""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p>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3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B327228F-3637-7923-5F92-B996AD8C106E}"/>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5">
                <a:extLst>
                  <a:ext uri="{96DAC541-7B7A-43D3-8B79-37D633B846F1}">
                    <asvg:svgBlip xmlns:asvg="http://schemas.microsoft.com/office/drawing/2016/SVG/main" xmlns=""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3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Vì sao Trái Đất được miêu tả “y hệt một củ hành khổng lồ”? Em nghĩ gì về hình ảnh đó?</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2">
            <a:extLst>
              <a:ext uri="{FF2B5EF4-FFF2-40B4-BE49-F238E27FC236}">
                <a16:creationId xmlns:a16="http://schemas.microsoft.com/office/drawing/2014/main" id="{6C3858BE-8503-1CBF-8971-9D35530C6292}"/>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3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3009900" y="2275446"/>
            <a:ext cx="8367002" cy="4047811"/>
            <a:chOff x="0" y="0"/>
            <a:chExt cx="15494130" cy="8095623"/>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xmlns=""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356981"/>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1697810" y="2060370"/>
            <a:ext cx="8195183"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xmlns=""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30">
                <a:lnSpc>
                  <a:spcPts val="5413"/>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6"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30">
              <a:lnSpc>
                <a:spcPts val="6158"/>
              </a:lnSpc>
            </a:pPr>
            <a:r>
              <a:rPr lang="en-US" sz="4133" dirty="0" err="1">
                <a:solidFill>
                  <a:srgbClr val="000000"/>
                </a:solidFill>
                <a:latin typeface="Cambria Bold"/>
              </a:rPr>
              <a:t>Núi</a:t>
            </a:r>
            <a:r>
              <a:rPr lang="en-US" sz="4133" dirty="0">
                <a:solidFill>
                  <a:srgbClr val="000000"/>
                </a:solidFill>
                <a:latin typeface="Cambria Bold"/>
              </a:rPr>
              <a:t> </a:t>
            </a:r>
            <a:r>
              <a:rPr lang="en-US" sz="4133" dirty="0" err="1">
                <a:solidFill>
                  <a:srgbClr val="000000"/>
                </a:solidFill>
                <a:latin typeface="Cambria Bold"/>
              </a:rPr>
              <a:t>lửa</a:t>
            </a:r>
            <a:r>
              <a:rPr lang="en-US" sz="4133" dirty="0">
                <a:solidFill>
                  <a:srgbClr val="000000"/>
                </a:solidFill>
                <a:latin typeface="Cambria Bold"/>
              </a:rPr>
              <a:t> </a:t>
            </a:r>
            <a:r>
              <a:rPr lang="en-US" sz="4133" dirty="0" err="1">
                <a:solidFill>
                  <a:srgbClr val="000000"/>
                </a:solidFill>
                <a:latin typeface="Cambria Bold"/>
              </a:rPr>
              <a:t>được</a:t>
            </a:r>
            <a:r>
              <a:rPr lang="en-US" sz="4133" dirty="0">
                <a:solidFill>
                  <a:srgbClr val="000000"/>
                </a:solidFill>
                <a:latin typeface="Cambria Bold"/>
              </a:rPr>
              <a:t> </a:t>
            </a:r>
            <a:r>
              <a:rPr lang="en-US" sz="4133" dirty="0" err="1">
                <a:solidFill>
                  <a:srgbClr val="000000"/>
                </a:solidFill>
                <a:latin typeface="Cambria Bold"/>
              </a:rPr>
              <a:t>hình</a:t>
            </a:r>
            <a:r>
              <a:rPr lang="en-US" sz="4133" dirty="0">
                <a:solidFill>
                  <a:srgbClr val="000000"/>
                </a:solidFill>
                <a:latin typeface="Cambria Bold"/>
              </a:rPr>
              <a:t> </a:t>
            </a:r>
            <a:r>
              <a:rPr lang="en-US" sz="4133" dirty="0" err="1">
                <a:solidFill>
                  <a:srgbClr val="000000"/>
                </a:solidFill>
                <a:latin typeface="Cambria Bold"/>
              </a:rPr>
              <a:t>thành</a:t>
            </a:r>
            <a:r>
              <a:rPr lang="en-US" sz="4133" dirty="0">
                <a:solidFill>
                  <a:srgbClr val="000000"/>
                </a:solidFill>
                <a:latin typeface="Cambria Bold"/>
              </a:rPr>
              <a:t> </a:t>
            </a:r>
            <a:r>
              <a:rPr lang="en-US" sz="4133" dirty="0" err="1">
                <a:solidFill>
                  <a:srgbClr val="000000"/>
                </a:solidFill>
                <a:latin typeface="Cambria Bold"/>
              </a:rPr>
              <a:t>ra</a:t>
            </a:r>
            <a:r>
              <a:rPr lang="en-US" sz="4133" dirty="0">
                <a:solidFill>
                  <a:srgbClr val="000000"/>
                </a:solidFill>
                <a:latin typeface="Cambria Bold"/>
              </a:rPr>
              <a:t> </a:t>
            </a:r>
            <a:r>
              <a:rPr lang="en-US" sz="4133" dirty="0" err="1">
                <a:solidFill>
                  <a:srgbClr val="000000"/>
                </a:solidFill>
                <a:latin typeface="Cambria Bold"/>
              </a:rPr>
              <a:t>sao</a:t>
            </a:r>
            <a:r>
              <a:rPr lang="en-US" sz="4133" dirty="0">
                <a:solidFill>
                  <a:srgbClr val="000000"/>
                </a:solidFill>
                <a:latin typeface="Cambria Bold"/>
              </a:rPr>
              <a:t>?</a:t>
            </a: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C8944BBA-9869-09A4-2B9E-89972328607A}"/>
              </a:ext>
            </a:extLst>
          </p:cNvPr>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sp>
        <p:nvSpPr>
          <p:cNvPr id="13" name="Freeform 5">
            <a:extLst>
              <a:ext uri="{FF2B5EF4-FFF2-40B4-BE49-F238E27FC236}">
                <a16:creationId xmlns:a16="http://schemas.microsoft.com/office/drawing/2014/main" id="{0A6EB257-A886-962C-DBE8-40C4BA9A4BC5}"/>
              </a:ext>
            </a:extLst>
          </p:cNvPr>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a:extLst>
              <a:ext uri="{FF2B5EF4-FFF2-40B4-BE49-F238E27FC236}">
                <a16:creationId xmlns:a16="http://schemas.microsoft.com/office/drawing/2014/main" id="{9A484E1F-4922-4BF3-14B4-D6F2AF56ABE0}"/>
              </a:ext>
            </a:extLst>
          </p:cNvPr>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a:extLst>
              <a:ext uri="{FF2B5EF4-FFF2-40B4-BE49-F238E27FC236}">
                <a16:creationId xmlns:a16="http://schemas.microsoft.com/office/drawing/2014/main" id="{5DA80820-A026-D987-3B48-CB0179BA0F21}"/>
              </a:ext>
            </a:extLst>
          </p:cNvPr>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a:extLst>
              <a:ext uri="{FF2B5EF4-FFF2-40B4-BE49-F238E27FC236}">
                <a16:creationId xmlns:a16="http://schemas.microsoft.com/office/drawing/2014/main" id="{F39C9277-19E5-202A-0266-A615179BA15F}"/>
              </a:ext>
            </a:extLst>
          </p:cNvPr>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a:extLst>
              <a:ext uri="{FF2B5EF4-FFF2-40B4-BE49-F238E27FC236}">
                <a16:creationId xmlns:a16="http://schemas.microsoft.com/office/drawing/2014/main" id="{B6722179-18BD-A178-2A73-5F7418D2DBBB}"/>
              </a:ext>
            </a:extLst>
          </p:cNvPr>
          <p:cNvGraphicFramePr>
            <a:graphicFrameLocks noGrp="1"/>
          </p:cNvGraphicFramePr>
          <p:nvPr>
            <p:extLst>
              <p:ext uri="{D42A27DB-BD31-4B8C-83A1-F6EECF244321}">
                <p14:modId xmlns:p14="http://schemas.microsoft.com/office/powerpoint/2010/main" val="1671366299"/>
              </p:ext>
            </p:extLst>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val="1633814264"/>
                    </a:ext>
                  </a:extLst>
                </a:gridCol>
                <a:gridCol w="6333915">
                  <a:extLst>
                    <a:ext uri="{9D8B030D-6E8A-4147-A177-3AD203B41FA5}">
                      <a16:colId xmlns:a16="http://schemas.microsoft.com/office/drawing/2014/main" val="3835409382"/>
                    </a:ext>
                  </a:extLst>
                </a:gridCol>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714157"/>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87870"/>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398524"/>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484512"/>
                  </a:ext>
                </a:extLst>
              </a:tr>
            </a:tbl>
          </a:graphicData>
        </a:graphic>
      </p:graphicFrame>
      <p:sp>
        <p:nvSpPr>
          <p:cNvPr id="5" name="TextBox 4">
            <a:extLst>
              <a:ext uri="{FF2B5EF4-FFF2-40B4-BE49-F238E27FC236}">
                <a16:creationId xmlns:a16="http://schemas.microsoft.com/office/drawing/2014/main" id="{133D494A-93C2-85AA-A320-EAE1261F5003}"/>
              </a:ext>
            </a:extLst>
          </p:cNvPr>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B3B6FA8-453F-FD1B-1496-9156F4D9F13A}"/>
              </a:ext>
            </a:extLst>
          </p:cNvPr>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B959116-C564-0F02-0029-B4299FAB34A0}"/>
              </a:ext>
            </a:extLst>
          </p:cNvPr>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ECBF2C7-1ECE-1BC4-0336-CC0C06B521F4}"/>
              </a:ext>
            </a:extLst>
          </p:cNvPr>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993EC04-E1E2-7DD8-6197-DC1D270C1FBF}"/>
              </a:ext>
            </a:extLst>
          </p:cNvPr>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mácma sôi sùng sục</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4F7CEBD-E7B2-9076-4DD5-915B171CF654}"/>
              </a:ext>
            </a:extLst>
          </p:cNvPr>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70724F7A-3D82-3D3F-B7DC-6A20C7972011}"/>
              </a:ext>
            </a:extLst>
          </p:cNvPr>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5F21B2B-5E88-5E7A-9BA7-42FE68372F40}"/>
              </a:ext>
            </a:extLst>
          </p:cNvPr>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84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419442" y="2463800"/>
            <a:ext cx="8929109" cy="2462213"/>
          </a:xfrm>
          <a:prstGeom prst="rect">
            <a:avLst/>
          </a:prstGeom>
        </p:spPr>
        <p:txBody>
          <a:bodyPr lIns="0" tIns="0" rIns="0" bIns="0" rtlCol="0" anchor="t">
            <a:spAutoFit/>
          </a:bodyPr>
          <a:lstStyle/>
          <a:p>
            <a:pPr algn="ctr" defTabSz="609630"/>
            <a:r>
              <a:rPr lang="en-US" sz="3200" dirty="0" err="1">
                <a:solidFill>
                  <a:srgbClr val="FFFFFF"/>
                </a:solidFill>
                <a:latin typeface="Cambria Bold"/>
              </a:rPr>
              <a:t>Ngọn</a:t>
            </a:r>
            <a:r>
              <a:rPr lang="en-US" sz="3200" dirty="0">
                <a:solidFill>
                  <a:srgbClr val="FFFFFF"/>
                </a:solidFill>
                <a:latin typeface="Cambria Bold"/>
              </a:rPr>
              <a:t> </a:t>
            </a:r>
            <a:r>
              <a:rPr lang="en-US" sz="3200" dirty="0" err="1">
                <a:solidFill>
                  <a:srgbClr val="FFFFFF"/>
                </a:solidFill>
                <a:latin typeface="Cambria Bold"/>
              </a:rPr>
              <a:t>núi</a:t>
            </a:r>
            <a:r>
              <a:rPr lang="en-US" sz="3200" dirty="0">
                <a:solidFill>
                  <a:srgbClr val="FFFFFF"/>
                </a:solidFill>
                <a:latin typeface="Cambria Bold"/>
              </a:rPr>
              <a:t> </a:t>
            </a:r>
            <a:r>
              <a:rPr lang="en-US" sz="3200" dirty="0" err="1">
                <a:solidFill>
                  <a:srgbClr val="FFFFFF"/>
                </a:solidFill>
                <a:latin typeface="Cambria Bold"/>
              </a:rPr>
              <a:t>lửa</a:t>
            </a:r>
            <a:r>
              <a:rPr lang="en-US" sz="3200" dirty="0">
                <a:solidFill>
                  <a:srgbClr val="FFFFFF"/>
                </a:solidFill>
                <a:latin typeface="Cambria Bold"/>
              </a:rPr>
              <a:t> </a:t>
            </a:r>
            <a:r>
              <a:rPr lang="en-US" sz="3200" dirty="0" err="1">
                <a:solidFill>
                  <a:srgbClr val="FFFFFF"/>
                </a:solidFill>
                <a:latin typeface="Cambria Bold"/>
              </a:rPr>
              <a:t>nóng</a:t>
            </a:r>
            <a:r>
              <a:rPr lang="en-US" sz="3200" dirty="0">
                <a:solidFill>
                  <a:srgbClr val="FFFFFF"/>
                </a:solidFill>
                <a:latin typeface="Cambria Bold"/>
              </a:rPr>
              <a:t> </a:t>
            </a:r>
            <a:r>
              <a:rPr lang="en-US" sz="3200" dirty="0" err="1">
                <a:solidFill>
                  <a:srgbClr val="FFFFFF"/>
                </a:solidFill>
                <a:latin typeface="Cambria Bold"/>
              </a:rPr>
              <a:t>rẫy</a:t>
            </a:r>
            <a:r>
              <a:rPr lang="en-US" sz="3200" dirty="0">
                <a:solidFill>
                  <a:srgbClr val="FFFFFF"/>
                </a:solidFill>
                <a:latin typeface="Cambria Bold"/>
              </a:rPr>
              <a:t> </a:t>
            </a:r>
            <a:r>
              <a:rPr lang="en-US" sz="3200" dirty="0" err="1">
                <a:solidFill>
                  <a:srgbClr val="FFFFFF"/>
                </a:solidFill>
                <a:latin typeface="Cambria Bold"/>
              </a:rPr>
              <a:t>với</a:t>
            </a:r>
            <a:r>
              <a:rPr lang="en-US" sz="3200" dirty="0">
                <a:solidFill>
                  <a:srgbClr val="FFFFFF"/>
                </a:solidFill>
                <a:latin typeface="Cambria Bold"/>
              </a:rPr>
              <a:t> </a:t>
            </a:r>
            <a:r>
              <a:rPr lang="en-US" sz="3200" dirty="0" err="1">
                <a:solidFill>
                  <a:srgbClr val="FFFFFF"/>
                </a:solidFill>
                <a:latin typeface="Cambria Bold"/>
              </a:rPr>
              <a:t>những</a:t>
            </a:r>
            <a:r>
              <a:rPr lang="en-US" sz="3200" dirty="0">
                <a:solidFill>
                  <a:srgbClr val="FFFFFF"/>
                </a:solidFill>
                <a:latin typeface="Cambria Bold"/>
              </a:rPr>
              <a:t> </a:t>
            </a:r>
            <a:r>
              <a:rPr lang="en-US" sz="3200" dirty="0" err="1">
                <a:solidFill>
                  <a:srgbClr val="FFFFFF"/>
                </a:solidFill>
                <a:latin typeface="Cambria Bold"/>
              </a:rPr>
              <a:t>hình</a:t>
            </a:r>
            <a:r>
              <a:rPr lang="en-US" sz="3200" dirty="0">
                <a:solidFill>
                  <a:srgbClr val="FFFFFF"/>
                </a:solidFill>
                <a:latin typeface="Cambria Bold"/>
              </a:rPr>
              <a:t> </a:t>
            </a:r>
            <a:r>
              <a:rPr lang="en-US" sz="3200" dirty="0" err="1">
                <a:solidFill>
                  <a:srgbClr val="FFFFFF"/>
                </a:solidFill>
                <a:latin typeface="Cambria Bold"/>
              </a:rPr>
              <a:t>thù</a:t>
            </a:r>
            <a:r>
              <a:rPr lang="en-US" sz="3200" dirty="0">
                <a:solidFill>
                  <a:srgbClr val="FFFFFF"/>
                </a:solidFill>
                <a:latin typeface="Cambria Bold"/>
              </a:rPr>
              <a:t> </a:t>
            </a:r>
            <a:r>
              <a:rPr lang="en-US" sz="3200" dirty="0" err="1">
                <a:solidFill>
                  <a:srgbClr val="FFFFFF"/>
                </a:solidFill>
                <a:latin typeface="Cambria Bold"/>
              </a:rPr>
              <a:t>đa</a:t>
            </a:r>
            <a:r>
              <a:rPr lang="en-US" sz="3200" dirty="0">
                <a:solidFill>
                  <a:srgbClr val="FFFFFF"/>
                </a:solidFill>
                <a:latin typeface="Cambria Bold"/>
              </a:rPr>
              <a:t> </a:t>
            </a:r>
            <a:r>
              <a:rPr lang="en-US" sz="3200" dirty="0" err="1">
                <a:solidFill>
                  <a:srgbClr val="FFFFFF"/>
                </a:solidFill>
                <a:latin typeface="Cambria Bold"/>
              </a:rPr>
              <a:t>dạng</a:t>
            </a:r>
            <a:r>
              <a:rPr lang="en-US" sz="3200" dirty="0">
                <a:solidFill>
                  <a:srgbClr val="FFFFFF"/>
                </a:solidFill>
                <a:latin typeface="Cambria Bold"/>
              </a:rPr>
              <a:t>, </a:t>
            </a:r>
            <a:r>
              <a:rPr lang="en-US" sz="3200" dirty="0" err="1">
                <a:solidFill>
                  <a:srgbClr val="FFFFFF"/>
                </a:solidFill>
                <a:latin typeface="Cambria Bold"/>
              </a:rPr>
              <a:t>cách</a:t>
            </a:r>
            <a:r>
              <a:rPr lang="en-US" sz="3200" dirty="0">
                <a:solidFill>
                  <a:srgbClr val="FFFFFF"/>
                </a:solidFill>
                <a:latin typeface="Cambria Bold"/>
              </a:rPr>
              <a:t> </a:t>
            </a:r>
            <a:r>
              <a:rPr lang="en-US" sz="3200" dirty="0" err="1">
                <a:solidFill>
                  <a:srgbClr val="FFFFFF"/>
                </a:solidFill>
                <a:latin typeface="Cambria Bold"/>
              </a:rPr>
              <a:t>thức</a:t>
            </a:r>
            <a:r>
              <a:rPr lang="en-US" sz="3200" dirty="0">
                <a:solidFill>
                  <a:srgbClr val="FFFFFF"/>
                </a:solidFill>
                <a:latin typeface="Cambria Bold"/>
              </a:rPr>
              <a:t> </a:t>
            </a:r>
            <a:r>
              <a:rPr lang="en-US" sz="3200" dirty="0" err="1">
                <a:solidFill>
                  <a:srgbClr val="FFFFFF"/>
                </a:solidFill>
                <a:latin typeface="Cambria Bold"/>
              </a:rPr>
              <a:t>hoạt</a:t>
            </a:r>
            <a:r>
              <a:rPr lang="en-US" sz="3200" dirty="0">
                <a:solidFill>
                  <a:srgbClr val="FFFFFF"/>
                </a:solidFill>
                <a:latin typeface="Cambria Bold"/>
              </a:rPr>
              <a:t> </a:t>
            </a:r>
            <a:r>
              <a:rPr lang="en-US" sz="3200" dirty="0" err="1">
                <a:solidFill>
                  <a:srgbClr val="FFFFFF"/>
                </a:solidFill>
                <a:latin typeface="Cambria Bold"/>
              </a:rPr>
              <a:t>động</a:t>
            </a:r>
            <a:r>
              <a:rPr lang="en-US" sz="3200" dirty="0">
                <a:solidFill>
                  <a:srgbClr val="FFFFFF"/>
                </a:solidFill>
                <a:latin typeface="Cambria Bold"/>
              </a:rPr>
              <a:t> </a:t>
            </a:r>
            <a:r>
              <a:rPr lang="en-US" sz="3200" dirty="0" err="1">
                <a:solidFill>
                  <a:srgbClr val="FFFFFF"/>
                </a:solidFill>
                <a:latin typeface="Cambria Bold"/>
              </a:rPr>
              <a:t>đầy</a:t>
            </a:r>
            <a:r>
              <a:rPr lang="en-US" sz="3200" dirty="0">
                <a:solidFill>
                  <a:srgbClr val="FFFFFF"/>
                </a:solidFill>
                <a:latin typeface="Cambria Bold"/>
              </a:rPr>
              <a:t> </a:t>
            </a:r>
            <a:r>
              <a:rPr lang="en-US" sz="3200" dirty="0" err="1">
                <a:solidFill>
                  <a:srgbClr val="FFFFFF"/>
                </a:solidFill>
                <a:latin typeface="Cambria Bold"/>
              </a:rPr>
              <a:t>bí</a:t>
            </a:r>
            <a:r>
              <a:rPr lang="en-US" sz="3200" dirty="0">
                <a:solidFill>
                  <a:srgbClr val="FFFFFF"/>
                </a:solidFill>
                <a:latin typeface="Cambria Bold"/>
              </a:rPr>
              <a:t> </a:t>
            </a:r>
            <a:r>
              <a:rPr lang="en-US" sz="3200" dirty="0" err="1">
                <a:solidFill>
                  <a:srgbClr val="FFFFFF"/>
                </a:solidFill>
                <a:latin typeface="Cambria Bold"/>
              </a:rPr>
              <a:t>ẩn</a:t>
            </a:r>
            <a:r>
              <a:rPr lang="en-US" sz="3200" dirty="0">
                <a:solidFill>
                  <a:srgbClr val="FFFFFF"/>
                </a:solidFill>
                <a:latin typeface="Cambria Bold"/>
              </a:rPr>
              <a:t>, </a:t>
            </a:r>
            <a:r>
              <a:rPr lang="en-US" sz="3200" dirty="0" err="1">
                <a:solidFill>
                  <a:srgbClr val="FFFFFF"/>
                </a:solidFill>
                <a:latin typeface="Cambria Bold"/>
              </a:rPr>
              <a:t>không</a:t>
            </a:r>
            <a:r>
              <a:rPr lang="en-US" sz="3200" dirty="0">
                <a:solidFill>
                  <a:srgbClr val="FFFFFF"/>
                </a:solidFill>
                <a:latin typeface="Cambria Bold"/>
              </a:rPr>
              <a:t> </a:t>
            </a:r>
            <a:r>
              <a:rPr lang="en-US" sz="3200" dirty="0" err="1">
                <a:solidFill>
                  <a:srgbClr val="FFFFFF"/>
                </a:solidFill>
                <a:latin typeface="Cambria Bold"/>
              </a:rPr>
              <a:t>dễ</a:t>
            </a:r>
            <a:r>
              <a:rPr lang="en-US" sz="3200" dirty="0">
                <a:solidFill>
                  <a:srgbClr val="FFFFFF"/>
                </a:solidFill>
                <a:latin typeface="Cambria Bold"/>
              </a:rPr>
              <a:t> </a:t>
            </a:r>
            <a:r>
              <a:rPr lang="en-US" sz="3200" dirty="0" err="1">
                <a:solidFill>
                  <a:srgbClr val="FFFFFF"/>
                </a:solidFill>
                <a:latin typeface="Cambria Bold"/>
              </a:rPr>
              <a:t>đoán</a:t>
            </a:r>
            <a:r>
              <a:rPr lang="en-US" sz="3200" dirty="0">
                <a:solidFill>
                  <a:srgbClr val="FFFFFF"/>
                </a:solidFill>
                <a:latin typeface="Cambria Bold"/>
              </a:rPr>
              <a:t> </a:t>
            </a:r>
            <a:r>
              <a:rPr lang="en-US" sz="3200" dirty="0" err="1">
                <a:solidFill>
                  <a:srgbClr val="FFFFFF"/>
                </a:solidFill>
                <a:latin typeface="Cambria Bold"/>
              </a:rPr>
              <a:t>định</a:t>
            </a:r>
            <a:r>
              <a:rPr lang="en-US" sz="3200" dirty="0">
                <a:solidFill>
                  <a:srgbClr val="FFFFFF"/>
                </a:solidFill>
                <a:latin typeface="Cambria Bold"/>
              </a:rPr>
              <a:t> </a:t>
            </a:r>
            <a:r>
              <a:rPr lang="en-US" sz="3200" dirty="0" err="1">
                <a:solidFill>
                  <a:srgbClr val="FFFFFF"/>
                </a:solidFill>
                <a:latin typeface="Cambria Bold"/>
              </a:rPr>
              <a:t>là</a:t>
            </a:r>
            <a:r>
              <a:rPr lang="en-US" sz="3200" dirty="0">
                <a:solidFill>
                  <a:srgbClr val="FFFFFF"/>
                </a:solidFill>
                <a:latin typeface="Cambria Bold"/>
              </a:rPr>
              <a:t> </a:t>
            </a:r>
            <a:r>
              <a:rPr lang="en-US" sz="3200" dirty="0" err="1">
                <a:solidFill>
                  <a:srgbClr val="FFFFFF"/>
                </a:solidFill>
                <a:latin typeface="Cambria Bold"/>
              </a:rPr>
              <a:t>một</a:t>
            </a:r>
            <a:r>
              <a:rPr lang="en-US" sz="3200" dirty="0">
                <a:solidFill>
                  <a:srgbClr val="FFFFFF"/>
                </a:solidFill>
                <a:latin typeface="Cambria Bold"/>
              </a:rPr>
              <a:t> </a:t>
            </a:r>
            <a:r>
              <a:rPr lang="en-US" sz="3200" dirty="0" err="1">
                <a:solidFill>
                  <a:srgbClr val="FFFFFF"/>
                </a:solidFill>
                <a:latin typeface="Cambria Bold"/>
              </a:rPr>
              <a:t>phần</a:t>
            </a:r>
            <a:r>
              <a:rPr lang="en-US" sz="3200" dirty="0">
                <a:solidFill>
                  <a:srgbClr val="FFFFFF"/>
                </a:solidFill>
                <a:latin typeface="Cambria Bold"/>
              </a:rPr>
              <a:t> </a:t>
            </a:r>
            <a:r>
              <a:rPr lang="en-US" sz="3200" dirty="0" err="1">
                <a:solidFill>
                  <a:srgbClr val="FFFFFF"/>
                </a:solidFill>
                <a:latin typeface="Cambria Bold"/>
              </a:rPr>
              <a:t>thiên</a:t>
            </a:r>
            <a:r>
              <a:rPr lang="en-US" sz="3200" dirty="0">
                <a:solidFill>
                  <a:srgbClr val="FFFFFF"/>
                </a:solidFill>
                <a:latin typeface="Cambria Bold"/>
              </a:rPr>
              <a:t> </a:t>
            </a:r>
            <a:r>
              <a:rPr lang="en-US" sz="3200" dirty="0" err="1">
                <a:solidFill>
                  <a:srgbClr val="FFFFFF"/>
                </a:solidFill>
                <a:latin typeface="Cambria Bold"/>
              </a:rPr>
              <a:t>nhiên</a:t>
            </a:r>
            <a:r>
              <a:rPr lang="en-US" sz="3200" dirty="0">
                <a:solidFill>
                  <a:srgbClr val="FFFFFF"/>
                </a:solidFill>
                <a:latin typeface="Cambria Bold"/>
              </a:rPr>
              <a:t> </a:t>
            </a:r>
            <a:r>
              <a:rPr lang="en-US" sz="3200" dirty="0" err="1">
                <a:solidFill>
                  <a:srgbClr val="FFFFFF"/>
                </a:solidFill>
                <a:latin typeface="Cambria Bold"/>
              </a:rPr>
              <a:t>kì</a:t>
            </a:r>
            <a:r>
              <a:rPr lang="en-US" sz="3200" dirty="0">
                <a:solidFill>
                  <a:srgbClr val="FFFFFF"/>
                </a:solidFill>
                <a:latin typeface="Cambria Bold"/>
              </a:rPr>
              <a:t> </a:t>
            </a:r>
            <a:r>
              <a:rPr lang="en-US" sz="3200" dirty="0" err="1">
                <a:solidFill>
                  <a:srgbClr val="FFFFFF"/>
                </a:solidFill>
                <a:latin typeface="Cambria Bold"/>
              </a:rPr>
              <a:t>thú</a:t>
            </a:r>
            <a:r>
              <a:rPr lang="en-US" sz="3200" dirty="0">
                <a:solidFill>
                  <a:srgbClr val="FFFFFF"/>
                </a:solidFill>
                <a:latin typeface="Cambria Bold"/>
              </a:rPr>
              <a:t> </a:t>
            </a:r>
            <a:r>
              <a:rPr lang="en-US" sz="3200" dirty="0" err="1">
                <a:solidFill>
                  <a:srgbClr val="FFFFFF"/>
                </a:solidFill>
                <a:latin typeface="Cambria Bold"/>
              </a:rPr>
              <a:t>trên</a:t>
            </a:r>
            <a:r>
              <a:rPr lang="en-US" sz="3200" dirty="0">
                <a:solidFill>
                  <a:srgbClr val="FFFFFF"/>
                </a:solidFill>
                <a:latin typeface="Cambria Bold"/>
              </a:rPr>
              <a:t> </a:t>
            </a:r>
            <a:r>
              <a:rPr lang="en-US" sz="3200" dirty="0" err="1">
                <a:solidFill>
                  <a:srgbClr val="FFFFFF"/>
                </a:solidFill>
                <a:latin typeface="Cambria Bold"/>
              </a:rPr>
              <a:t>hành</a:t>
            </a:r>
            <a:r>
              <a:rPr lang="en-US" sz="3200" dirty="0">
                <a:solidFill>
                  <a:srgbClr val="FFFFFF"/>
                </a:solidFill>
                <a:latin typeface="Cambria Bold"/>
              </a:rPr>
              <a:t> </a:t>
            </a:r>
            <a:r>
              <a:rPr lang="en-US" sz="3200" dirty="0" err="1">
                <a:solidFill>
                  <a:srgbClr val="FFFFFF"/>
                </a:solidFill>
                <a:latin typeface="Cambria Bold"/>
              </a:rPr>
              <a:t>tinh</a:t>
            </a:r>
            <a:r>
              <a:rPr lang="en-US" sz="3200" dirty="0">
                <a:solidFill>
                  <a:srgbClr val="FFFFFF"/>
                </a:solidFill>
                <a:latin typeface="Cambria Bold"/>
              </a:rPr>
              <a:t> </a:t>
            </a:r>
            <a:r>
              <a:rPr lang="en-US" sz="3200" dirty="0" err="1">
                <a:solidFill>
                  <a:srgbClr val="FFFFFF"/>
                </a:solidFill>
                <a:latin typeface="Cambria Bold"/>
              </a:rPr>
              <a:t>của</a:t>
            </a:r>
            <a:r>
              <a:rPr lang="en-US" sz="3200" dirty="0">
                <a:solidFill>
                  <a:srgbClr val="FFFFFF"/>
                </a:solidFill>
                <a:latin typeface="Cambria Bold"/>
              </a:rPr>
              <a:t> </a:t>
            </a:r>
            <a:r>
              <a:rPr lang="en-US" sz="3200" dirty="0" err="1">
                <a:solidFill>
                  <a:srgbClr val="FFFFFF"/>
                </a:solidFill>
                <a:latin typeface="Cambria Bold"/>
              </a:rPr>
              <a:t>chúng</a:t>
            </a:r>
            <a:r>
              <a:rPr lang="en-US" sz="3200" dirty="0">
                <a:solidFill>
                  <a:srgbClr val="FFFFFF"/>
                </a:solidFill>
                <a:latin typeface="Cambria Bold"/>
              </a:rPr>
              <a:t> ta –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nguy</a:t>
            </a:r>
            <a:r>
              <a:rPr lang="en-US" sz="3200" dirty="0">
                <a:solidFill>
                  <a:srgbClr val="FFFFFF"/>
                </a:solidFill>
                <a:latin typeface="Cambria Bold"/>
              </a:rPr>
              <a:t> </a:t>
            </a:r>
            <a:r>
              <a:rPr lang="en-US" sz="3200" dirty="0" err="1">
                <a:solidFill>
                  <a:srgbClr val="FFFFFF"/>
                </a:solidFill>
                <a:latin typeface="Cambria Bold"/>
              </a:rPr>
              <a:t>hiểm</a:t>
            </a:r>
            <a:r>
              <a:rPr lang="en-US" sz="3200" dirty="0">
                <a:solidFill>
                  <a:srgbClr val="FFFFFF"/>
                </a:solidFill>
                <a:latin typeface="Cambria Bold"/>
              </a:rPr>
              <a:t> </a:t>
            </a:r>
            <a:r>
              <a:rPr lang="en-US" sz="3200" dirty="0" err="1">
                <a:solidFill>
                  <a:srgbClr val="FFFFFF"/>
                </a:solidFill>
                <a:latin typeface="Cambria Bold"/>
              </a:rPr>
              <a:t>và</a:t>
            </a:r>
            <a:r>
              <a:rPr lang="en-US" sz="3200" dirty="0">
                <a:solidFill>
                  <a:srgbClr val="FFFFFF"/>
                </a:solidFill>
                <a:latin typeface="Cambria Bold"/>
              </a:rPr>
              <a:t>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điều</a:t>
            </a:r>
            <a:r>
              <a:rPr lang="en-US" sz="3200" dirty="0">
                <a:solidFill>
                  <a:srgbClr val="FFFFFF"/>
                </a:solidFill>
                <a:latin typeface="Cambria Bold"/>
              </a:rPr>
              <a:t> </a:t>
            </a:r>
            <a:r>
              <a:rPr lang="en-US" sz="3200" dirty="0" err="1">
                <a:solidFill>
                  <a:srgbClr val="FFFFFF"/>
                </a:solidFill>
                <a:latin typeface="Cambria Bold"/>
              </a:rPr>
              <a:t>cần</a:t>
            </a:r>
            <a:r>
              <a:rPr lang="en-US" sz="3200" dirty="0">
                <a:solidFill>
                  <a:srgbClr val="FFFFFF"/>
                </a:solidFill>
                <a:latin typeface="Cambria Bold"/>
              </a:rPr>
              <a:t> </a:t>
            </a:r>
            <a:r>
              <a:rPr lang="en-US" sz="3200" dirty="0" err="1">
                <a:solidFill>
                  <a:srgbClr val="FFFFFF"/>
                </a:solidFill>
                <a:latin typeface="Cambria Bold"/>
              </a:rPr>
              <a:t>khám</a:t>
            </a:r>
            <a:r>
              <a:rPr lang="en-US" sz="3200" dirty="0">
                <a:solidFill>
                  <a:srgbClr val="FFFFFF"/>
                </a:solidFill>
                <a:latin typeface="Cambria Bold"/>
              </a:rPr>
              <a:t> </a:t>
            </a:r>
            <a:r>
              <a:rPr lang="en-US" sz="3200" dirty="0" err="1">
                <a:solidFill>
                  <a:srgbClr val="FFFFFF"/>
                </a:solidFill>
                <a:latin typeface="Cambria Bold"/>
              </a:rPr>
              <a:t>phá</a:t>
            </a:r>
            <a:r>
              <a:rPr lang="en-US" sz="3200" dirty="0">
                <a:solidFill>
                  <a:srgbClr val="FFFFFF"/>
                </a:solidFill>
                <a:latin typeface="Cambria Bold"/>
              </a:rPr>
              <a:t>.</a:t>
            </a: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6"/>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6"/>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7"/>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8"/>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spid="1027" name="TextBox1" r:id="rId2" imgW="4851360" imgH="1397160"/>
        </mc:Choice>
        <mc:Fallback>
          <p:control name="TextBox1" r:id="rId2" imgW="4851360" imgH="139716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9"/>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B5183D5-CB12-25FE-1620-551DA30E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extLst>
      <p:ext uri="{BB962C8B-B14F-4D97-AF65-F5344CB8AC3E}">
        <p14:creationId xmlns:p14="http://schemas.microsoft.com/office/powerpoint/2010/main" val="34765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27866" y="197758"/>
            <a:ext cx="11488009" cy="1589836"/>
            <a:chOff x="44810" y="368613"/>
            <a:chExt cx="11488009" cy="1589836"/>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589836"/>
              <a:chOff x="721540" y="128514"/>
              <a:chExt cx="10773956" cy="1589836"/>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6"/>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a:extLst>
              <a:ext uri="{FF2B5EF4-FFF2-40B4-BE49-F238E27FC236}">
                <a16:creationId xmlns:a16="http://schemas.microsoft.com/office/drawing/2014/main" id="{E934A657-B8CF-19F5-F6BC-006A082A6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1CFA9A-9EAD-E739-423D-F82FE5A5D473}"/>
              </a:ext>
            </a:extLst>
          </p:cNvPr>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a:extLst>
              <a:ext uri="{FF2B5EF4-FFF2-40B4-BE49-F238E27FC236}">
                <a16:creationId xmlns:a16="http://schemas.microsoft.com/office/drawing/2014/main" id="{14F75E27-DB4B-9968-C0F5-49F2BAE12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6D26F19-1631-93C0-D6C6-BDACEFA97743}"/>
              </a:ext>
            </a:extLst>
          </p:cNvPr>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a:extLst>
              <a:ext uri="{FF2B5EF4-FFF2-40B4-BE49-F238E27FC236}">
                <a16:creationId xmlns:a16="http://schemas.microsoft.com/office/drawing/2014/main" id="{3B7BEE00-FAE9-3985-B955-E3428011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8CA360-5866-3712-BE3E-3BBC12683F98}"/>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Mưa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a:extLst>
              <a:ext uri="{FF2B5EF4-FFF2-40B4-BE49-F238E27FC236}">
                <a16:creationId xmlns:a16="http://schemas.microsoft.com/office/drawing/2014/main" id="{4A9CBDBA-6134-9CF7-C560-29815CFB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A4D13C-8097-834B-5322-2FE29C6C60C3}"/>
              </a:ext>
            </a:extLst>
          </p:cNvPr>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Hạn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a:extLst>
              <a:ext uri="{FF2B5EF4-FFF2-40B4-BE49-F238E27FC236}">
                <a16:creationId xmlns:a16="http://schemas.microsoft.com/office/drawing/2014/main" id="{1CE85B1B-A390-4DC6-15B9-5216210A1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023CA9-6C7A-6346-13FF-773B85873B7A}"/>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a:extLst>
              <a:ext uri="{FF2B5EF4-FFF2-40B4-BE49-F238E27FC236}">
                <a16:creationId xmlns:a16="http://schemas.microsoft.com/office/drawing/2014/main" id="{DA073D84-FF64-4C01-F1DB-D0CFE5189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548ED-0A65-7AFC-BC7A-FD24DC90A531}"/>
              </a:ext>
            </a:extLst>
          </p:cNvPr>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Núi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06601" y="-153117"/>
            <a:ext cx="11488009" cy="1930354"/>
            <a:chOff x="44810" y="368613"/>
            <a:chExt cx="11488009" cy="1930354"/>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930354"/>
              <a:chOff x="721540" y="128514"/>
              <a:chExt cx="10773956" cy="1930354"/>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quả và từ lửa nào được dùng với nghĩa gốc, từ quả và từ lửa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5"/>
            <a:srcRect/>
            <a:stretch>
              <a:fillRect/>
            </a:stretch>
          </p:blipFill>
          <p:spPr>
            <a:xfrm>
              <a:off x="44810" y="626861"/>
              <a:ext cx="800512" cy="1265631"/>
            </a:xfrm>
            <a:prstGeom prst="rect">
              <a:avLst/>
            </a:prstGeom>
          </p:spPr>
        </p:pic>
      </p:grpSp>
      <p:sp>
        <p:nvSpPr>
          <p:cNvPr id="12" name="Rectangle: Rounded Corners 11">
            <a:extLst>
              <a:ext uri="{FF2B5EF4-FFF2-40B4-BE49-F238E27FC236}">
                <a16:creationId xmlns:a16="http://schemas.microsoft.com/office/drawing/2014/main" id="{636B2CB1-F6BF-EB02-6463-A60D1FCED295}"/>
              </a:ext>
            </a:extLst>
          </p:cNvPr>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70007135-CCA7-8FD7-6C97-B08DC0464460}"/>
              </a:ext>
            </a:extLst>
          </p:cNvPr>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p>
        </p:txBody>
      </p:sp>
      <p:sp>
        <p:nvSpPr>
          <p:cNvPr id="14" name="Rectangle: Rounded Corners 13">
            <a:extLst>
              <a:ext uri="{FF2B5EF4-FFF2-40B4-BE49-F238E27FC236}">
                <a16:creationId xmlns:a16="http://schemas.microsoft.com/office/drawing/2014/main" id="{CEF39AC4-B8DF-7494-61D8-3ED6E37711A2}"/>
              </a:ext>
            </a:extLst>
          </p:cNvPr>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Phun </a:t>
            </a:r>
            <a:r>
              <a:rPr lang="en-US" sz="3200" dirty="0" err="1">
                <a:solidFill>
                  <a:srgbClr val="002060"/>
                </a:solidFill>
              </a:rPr>
              <a:t>lửa</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6FDA394C-9F1F-4C74-6360-7CA6CD864B9C}"/>
              </a:ext>
            </a:extLst>
          </p:cNvPr>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a:extLst>
              <a:ext uri="{FF2B5EF4-FFF2-40B4-BE49-F238E27FC236}">
                <a16:creationId xmlns:a16="http://schemas.microsoft.com/office/drawing/2014/main" id="{E4E24674-1C91-EEAE-34C0-8691EAB14CBF}"/>
              </a:ext>
            </a:extLst>
          </p:cNvPr>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4748B0-3C46-3118-5202-61BA1BD2A909}"/>
              </a:ext>
            </a:extLst>
          </p:cNvPr>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a:extLst>
              <a:ext uri="{FF2B5EF4-FFF2-40B4-BE49-F238E27FC236}">
                <a16:creationId xmlns:a16="http://schemas.microsoft.com/office/drawing/2014/main" id="{CEC286A7-6658-2286-F0C3-88A159AFC4A9}"/>
              </a:ext>
            </a:extLst>
          </p:cNvPr>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D067E3-D6C6-0439-1830-6D7A980D9E2A}"/>
              </a:ext>
            </a:extLst>
          </p:cNvPr>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a:extLst>
              <a:ext uri="{FF2B5EF4-FFF2-40B4-BE49-F238E27FC236}">
                <a16:creationId xmlns:a16="http://schemas.microsoft.com/office/drawing/2014/main" id="{0DEF54CF-2FFB-6DB0-9770-B22EE5F66B3F}"/>
              </a:ext>
            </a:extLst>
          </p:cNvPr>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85330-9F90-5C37-C42B-55B436341C2D}"/>
              </a:ext>
            </a:extLst>
          </p:cNvPr>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a:extLst>
              <a:ext uri="{FF2B5EF4-FFF2-40B4-BE49-F238E27FC236}">
                <a16:creationId xmlns:a16="http://schemas.microsoft.com/office/drawing/2014/main" id="{81DC39E6-3D69-1B20-4550-558B0651001A}"/>
              </a:ext>
            </a:extLst>
          </p:cNvPr>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DCD094-57B2-F937-6C03-18B715B089FB}"/>
              </a:ext>
            </a:extLst>
          </p:cNvPr>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extLst>
      <p:ext uri="{BB962C8B-B14F-4D97-AF65-F5344CB8AC3E}">
        <p14:creationId xmlns:p14="http://schemas.microsoft.com/office/powerpoint/2010/main" val="26876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id="{82451521-A417-0D7D-446A-5B544406F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7CCBC4C0-684D-0FF1-F761-E60E306B92A1}"/>
              </a:ext>
            </a:extLst>
          </p:cNvPr>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4CECDD31-6288-6EC6-CEDC-C97B91928D68}"/>
              </a:ext>
            </a:extLst>
          </p:cNvPr>
          <p:cNvPicPr>
            <a:picLocks noChangeAspect="1"/>
          </p:cNvPicPr>
          <p:nvPr/>
        </p:nvPicPr>
        <p:blipFill>
          <a:blip r:embed="rId5"/>
          <a:stretch>
            <a:fillRect/>
          </a:stretch>
        </p:blipFill>
        <p:spPr>
          <a:xfrm>
            <a:off x="719655" y="3157585"/>
            <a:ext cx="10028789" cy="3286029"/>
          </a:xfrm>
          <a:prstGeom prst="rect">
            <a:avLst/>
          </a:prstGeom>
        </p:spPr>
      </p:pic>
      <p:pic>
        <p:nvPicPr>
          <p:cNvPr id="19" name="Picture 18">
            <a:extLst>
              <a:ext uri="{FF2B5EF4-FFF2-40B4-BE49-F238E27FC236}">
                <a16:creationId xmlns:a16="http://schemas.microsoft.com/office/drawing/2014/main" id="{A203FCE5-7FD1-1445-D326-E98BC8084B8A}"/>
              </a:ext>
            </a:extLst>
          </p:cNvPr>
          <p:cNvPicPr>
            <a:picLocks noChangeAspect="1"/>
          </p:cNvPicPr>
          <p:nvPr/>
        </p:nvPicPr>
        <p:blipFill>
          <a:blip r:embed="rId6"/>
          <a:stretch>
            <a:fillRect/>
          </a:stretch>
        </p:blipFill>
        <p:spPr>
          <a:xfrm>
            <a:off x="-163925" y="-109410"/>
            <a:ext cx="2194750" cy="1457070"/>
          </a:xfrm>
          <a:prstGeom prst="rect">
            <a:avLst/>
          </a:prstGeom>
        </p:spPr>
      </p:pic>
    </p:spTree>
    <p:extLst>
      <p:ext uri="{BB962C8B-B14F-4D97-AF65-F5344CB8AC3E}">
        <p14:creationId xmlns:p14="http://schemas.microsoft.com/office/powerpoint/2010/main" val="30203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xmlns=""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1004</Words>
  <Application>Microsoft Office PowerPoint</Application>
  <PresentationFormat>Widescreen</PresentationFormat>
  <Paragraphs>84</Paragraphs>
  <Slides>31</Slides>
  <Notes>1</Notes>
  <HiddenSlides>0</HiddenSlides>
  <MMClips>2</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31</vt:i4>
      </vt:variant>
    </vt:vector>
  </HeadingPairs>
  <TitlesOfParts>
    <vt:vector size="48" baseType="lpstr">
      <vt:lpstr>Arial</vt:lpstr>
      <vt:lpstr>Calibri</vt:lpstr>
      <vt:lpstr>Calibri Light</vt:lpstr>
      <vt:lpstr>Cambria</vt:lpstr>
      <vt:lpstr>Cambria Bold</vt:lpstr>
      <vt:lpstr>Times New Roman</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2024-07-21T01:54:37Z</dcterms:created>
  <dcterms:modified xsi:type="dcterms:W3CDTF">2024-09-04T17:51:41Z</dcterms:modified>
</cp:coreProperties>
</file>