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9.jpg" ContentType="image/png"/>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Lst>
  <p:notesMasterIdLst>
    <p:notesMasterId r:id="rId36"/>
  </p:notesMasterIdLst>
  <p:sldIdLst>
    <p:sldId id="258" r:id="rId4"/>
    <p:sldId id="278" r:id="rId5"/>
    <p:sldId id="378" r:id="rId6"/>
    <p:sldId id="260" r:id="rId7"/>
    <p:sldId id="256" r:id="rId8"/>
    <p:sldId id="257" r:id="rId9"/>
    <p:sldId id="284" r:id="rId10"/>
    <p:sldId id="259" r:id="rId11"/>
    <p:sldId id="279" r:id="rId12"/>
    <p:sldId id="271" r:id="rId13"/>
    <p:sldId id="270" r:id="rId14"/>
    <p:sldId id="273" r:id="rId15"/>
    <p:sldId id="280" r:id="rId16"/>
    <p:sldId id="281" r:id="rId17"/>
    <p:sldId id="282" r:id="rId18"/>
    <p:sldId id="283" r:id="rId19"/>
    <p:sldId id="285" r:id="rId20"/>
    <p:sldId id="287" r:id="rId21"/>
    <p:sldId id="288" r:id="rId22"/>
    <p:sldId id="289" r:id="rId23"/>
    <p:sldId id="286" r:id="rId24"/>
    <p:sldId id="290" r:id="rId25"/>
    <p:sldId id="291" r:id="rId26"/>
    <p:sldId id="292" r:id="rId27"/>
    <p:sldId id="293" r:id="rId28"/>
    <p:sldId id="297" r:id="rId29"/>
    <p:sldId id="376" r:id="rId30"/>
    <p:sldId id="377" r:id="rId31"/>
    <p:sldId id="294" r:id="rId32"/>
    <p:sldId id="295" r:id="rId33"/>
    <p:sldId id="296" r:id="rId34"/>
    <p:sldId id="277"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588"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       </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8/21/2024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50.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5.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27" name="TextBox1" r:id="rId2" imgW="3403440" imgH="1428840"/>
        </mc:Choice>
        <mc:Fallback>
          <p:control name="TextBox1" r:id="rId2"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1693</Words>
  <Application>Microsoft Office PowerPoint</Application>
  <PresentationFormat>Widescreen</PresentationFormat>
  <Paragraphs>107</Paragraphs>
  <Slides>32</Slides>
  <Notes>19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vt:lpstr>
      <vt:lpstr>Calibri</vt:lpstr>
      <vt:lpstr>Calibri Light</vt:lpstr>
      <vt:lpstr>Cambria</vt:lpstr>
      <vt:lpstr>LNTH-LuoLuoNotangYuanTi 1</vt:lpstr>
      <vt:lpstr>Roboto</vt:lpstr>
      <vt:lpstr>Tahoma</vt:lpstr>
      <vt:lpstr>UTM Cookies</vt:lpstr>
      <vt:lpstr>UTM Showcard</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ADMIN</cp:lastModifiedBy>
  <cp:revision>57</cp:revision>
  <dcterms:created xsi:type="dcterms:W3CDTF">2019-05-23T17:46:57Z</dcterms:created>
  <dcterms:modified xsi:type="dcterms:W3CDTF">2024-08-21T13:38:33Z</dcterms:modified>
</cp:coreProperties>
</file>