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activeX/activeX5.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7" r:id="rId5"/>
    <p:sldMasterId id="2147483732" r:id="rId6"/>
  </p:sldMasterIdLst>
  <p:notesMasterIdLst>
    <p:notesMasterId r:id="rId42"/>
  </p:notesMasterIdLst>
  <p:sldIdLst>
    <p:sldId id="262" r:id="rId7"/>
    <p:sldId id="273" r:id="rId8"/>
    <p:sldId id="285" r:id="rId9"/>
    <p:sldId id="289" r:id="rId10"/>
    <p:sldId id="268" r:id="rId11"/>
    <p:sldId id="270" r:id="rId12"/>
    <p:sldId id="269" r:id="rId13"/>
    <p:sldId id="329" r:id="rId14"/>
    <p:sldId id="330" r:id="rId15"/>
    <p:sldId id="331" r:id="rId16"/>
    <p:sldId id="274" r:id="rId17"/>
    <p:sldId id="276" r:id="rId18"/>
    <p:sldId id="277" r:id="rId19"/>
    <p:sldId id="325" r:id="rId20"/>
    <p:sldId id="281" r:id="rId21"/>
    <p:sldId id="282" r:id="rId22"/>
    <p:sldId id="283" r:id="rId23"/>
    <p:sldId id="284" r:id="rId24"/>
    <p:sldId id="332" r:id="rId25"/>
    <p:sldId id="333" r:id="rId26"/>
    <p:sldId id="336" r:id="rId27"/>
    <p:sldId id="341" r:id="rId28"/>
    <p:sldId id="337" r:id="rId29"/>
    <p:sldId id="342" r:id="rId30"/>
    <p:sldId id="338" r:id="rId31"/>
    <p:sldId id="339" r:id="rId32"/>
    <p:sldId id="343" r:id="rId33"/>
    <p:sldId id="340" r:id="rId34"/>
    <p:sldId id="345" r:id="rId35"/>
    <p:sldId id="344" r:id="rId36"/>
    <p:sldId id="335" r:id="rId37"/>
    <p:sldId id="346" r:id="rId38"/>
    <p:sldId id="347" r:id="rId39"/>
    <p:sldId id="348"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4</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1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21895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891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78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814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812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2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729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74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55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04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088185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97995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5037570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12/10/2024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6.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12/10/2024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439E784-1214-D225-0A83-097D758D3B1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25104" y="86513"/>
            <a:ext cx="1576531" cy="1576531"/>
          </a:xfrm>
          <a:prstGeom prst="rect">
            <a:avLst/>
          </a:prstGeom>
        </p:spPr>
      </p:pic>
    </p:spTree>
    <p:extLst>
      <p:ext uri="{BB962C8B-B14F-4D97-AF65-F5344CB8AC3E}">
        <p14:creationId xmlns:p14="http://schemas.microsoft.com/office/powerpoint/2010/main" val="24667262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10/12/2024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37.xml"/><Relationship Id="rId7" Type="http://schemas.openxmlformats.org/officeDocument/2006/relationships/image" Target="../media/image4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4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Layout" Target="../slideLayouts/slideLayout37.xml"/><Relationship Id="rId7" Type="http://schemas.openxmlformats.org/officeDocument/2006/relationships/image" Target="../media/image4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slideLayout" Target="../slideLayouts/slideLayout32.xml"/><Relationship Id="rId7" Type="http://schemas.openxmlformats.org/officeDocument/2006/relationships/image" Target="../media/image43.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2.jpg"/><Relationship Id="rId5" Type="http://schemas.openxmlformats.org/officeDocument/2006/relationships/audio" Target="../media/audio3.wav"/><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g"/><Relationship Id="rId7" Type="http://schemas.openxmlformats.org/officeDocument/2006/relationships/image" Target="../media/image54.svg"/><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52.svg"/><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microsoft.com/office/2007/relationships/hdphoto" Target="../media/hdphoto11.wdp"/><Relationship Id="rId2" Type="http://schemas.openxmlformats.org/officeDocument/2006/relationships/audio" Target="../media/audio3.wav"/><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52.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37.xml"/><Relationship Id="rId7" Type="http://schemas.openxmlformats.org/officeDocument/2006/relationships/image" Target="../media/image58.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2.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59.png"/><Relationship Id="rId2" Type="http://schemas.openxmlformats.org/officeDocument/2006/relationships/image" Target="../media/image22.jpg"/><Relationship Id="rId1" Type="http://schemas.openxmlformats.org/officeDocument/2006/relationships/slideLayout" Target="../slideLayouts/slideLayout51.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65.xml"/><Relationship Id="rId5" Type="http://schemas.microsoft.com/office/2007/relationships/hdphoto" Target="../media/hdphoto12.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6" Type="http://schemas.microsoft.com/office/2007/relationships/hdphoto" Target="../media/hdphoto14.wdp"/><Relationship Id="rId5" Type="http://schemas.openxmlformats.org/officeDocument/2006/relationships/image" Target="../media/image64.png"/><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3.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52.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emf"/><Relationship Id="rId5" Type="http://schemas.microsoft.com/office/2007/relationships/hdphoto" Target="../media/hdphoto15.wdp"/><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5.png"/><Relationship Id="rId11" Type="http://schemas.microsoft.com/office/2007/relationships/hdphoto" Target="../media/hdphoto4.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5.svg"/><Relationship Id="rId9" Type="http://schemas.microsoft.com/office/2007/relationships/hdphoto" Target="../media/hdphoto3.wdp"/><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2.jpg"/><Relationship Id="rId7" Type="http://schemas.openxmlformats.org/officeDocument/2006/relationships/image" Target="../media/image33.svg"/><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audio" Target="../media/audio2.wav"/><Relationship Id="rId16"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5.svg"/><Relationship Id="rId1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32.png"/><Relationship Id="rId1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1</a:t>
            </a:r>
          </a:p>
        </p:txBody>
      </p:sp>
      <p:sp>
        <p:nvSpPr>
          <p:cNvPr id="19" name="TextBox 18">
            <a:extLst>
              <a:ext uri="{FF2B5EF4-FFF2-40B4-BE49-F238E27FC236}">
                <a16:creationId xmlns:a16="http://schemas.microsoft.com/office/drawing/2014/main" id="{40784A43-BDA8-A7DE-A535-DE160A562BC8}"/>
              </a:ext>
            </a:extLst>
          </p:cNvPr>
          <p:cNvSpPr txBox="1"/>
          <p:nvPr/>
        </p:nvSpPr>
        <p:spPr>
          <a:xfrm>
            <a:off x="597380" y="2535926"/>
            <a:ext cx="11056140" cy="2123658"/>
          </a:xfrm>
          <a:prstGeom prst="rect">
            <a:avLst/>
          </a:prstGeom>
          <a:noFill/>
        </p:spPr>
        <p:txBody>
          <a:bodyPr wrap="square" rtlCol="0">
            <a:spAutoFit/>
          </a:bodyPr>
          <a:lstStyle/>
          <a:p>
            <a:pPr lvl="0" algn="just"/>
            <a:r>
              <a:rPr lang="en-US" sz="4400" dirty="0">
                <a:solidFill>
                  <a:prstClr val="black"/>
                </a:solidFill>
              </a:rPr>
              <a:t>   </a:t>
            </a:r>
            <a:r>
              <a:rPr lang="en-US" sz="4400" dirty="0" err="1">
                <a:solidFill>
                  <a:prstClr val="black"/>
                </a:solidFill>
              </a:rPr>
              <a:t>Tạ</a:t>
            </a:r>
            <a:r>
              <a:rPr lang="en-US" sz="4400" dirty="0">
                <a:solidFill>
                  <a:prstClr val="black"/>
                </a:solidFill>
              </a:rPr>
              <a:t> Quang </a:t>
            </a:r>
            <a:r>
              <a:rPr lang="en-US" sz="4400" dirty="0" err="1">
                <a:solidFill>
                  <a:prstClr val="black"/>
                </a:solidFill>
              </a:rPr>
              <a:t>Bửu</a:t>
            </a:r>
            <a:r>
              <a:rPr lang="en-US" sz="4400" dirty="0">
                <a:solidFill>
                  <a:prstClr val="black"/>
                </a:solidFill>
              </a:rPr>
              <a:t> </a:t>
            </a:r>
            <a:r>
              <a:rPr lang="en-US" sz="4400" dirty="0" err="1">
                <a:solidFill>
                  <a:prstClr val="black"/>
                </a:solidFill>
              </a:rPr>
              <a:t>sinh</a:t>
            </a:r>
            <a:r>
              <a:rPr lang="en-US" sz="4400" dirty="0">
                <a:solidFill>
                  <a:prstClr val="black"/>
                </a:solidFill>
              </a:rPr>
              <a:t> </a:t>
            </a:r>
            <a:r>
              <a:rPr lang="en-US" sz="4400" dirty="0" err="1">
                <a:solidFill>
                  <a:prstClr val="black"/>
                </a:solidFill>
              </a:rPr>
              <a:t>ra</a:t>
            </a:r>
            <a:r>
              <a:rPr lang="en-US" sz="4400" dirty="0">
                <a:solidFill>
                  <a:prstClr val="black"/>
                </a:solidFill>
              </a:rPr>
              <a:t> </a:t>
            </a:r>
            <a:r>
              <a:rPr lang="en-US" sz="4400" dirty="0" err="1">
                <a:solidFill>
                  <a:prstClr val="black"/>
                </a:solidFill>
              </a:rPr>
              <a:t>trong</a:t>
            </a:r>
            <a:r>
              <a:rPr lang="en-US" sz="4400" dirty="0">
                <a:solidFill>
                  <a:prstClr val="black"/>
                </a:solidFill>
              </a:rPr>
              <a:t> </a:t>
            </a:r>
            <a:r>
              <a:rPr lang="en-US" sz="4400" dirty="0" err="1">
                <a:solidFill>
                  <a:prstClr val="black"/>
                </a:solidFill>
              </a:rPr>
              <a:t>một</a:t>
            </a:r>
            <a:r>
              <a:rPr lang="en-US" sz="4400" dirty="0">
                <a:solidFill>
                  <a:prstClr val="black"/>
                </a:solidFill>
              </a:rPr>
              <a:t> </a:t>
            </a:r>
            <a:r>
              <a:rPr lang="en-US" sz="4400" dirty="0" err="1">
                <a:solidFill>
                  <a:prstClr val="black"/>
                </a:solidFill>
              </a:rPr>
              <a:t>gia</a:t>
            </a:r>
            <a:r>
              <a:rPr lang="en-US" sz="4400" dirty="0">
                <a:solidFill>
                  <a:prstClr val="black"/>
                </a:solidFill>
              </a:rPr>
              <a:t> </a:t>
            </a:r>
            <a:r>
              <a:rPr lang="en-US" sz="4400" dirty="0" err="1">
                <a:solidFill>
                  <a:prstClr val="black"/>
                </a:solidFill>
              </a:rPr>
              <a:t>đình</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nho</a:t>
            </a:r>
            <a:r>
              <a:rPr lang="en-US" sz="4400" dirty="0">
                <a:solidFill>
                  <a:prstClr val="black"/>
                </a:solidFill>
              </a:rPr>
              <a:t> ở </a:t>
            </a:r>
            <a:r>
              <a:rPr lang="en-US" sz="4400" dirty="0" err="1">
                <a:solidFill>
                  <a:prstClr val="black"/>
                </a:solidFill>
              </a:rPr>
              <a:t>Nghệ</a:t>
            </a:r>
            <a:r>
              <a:rPr lang="en-US" sz="4400" dirty="0">
                <a:solidFill>
                  <a:prstClr val="black"/>
                </a:solidFill>
              </a:rPr>
              <a:t> An. </a:t>
            </a:r>
            <a:r>
              <a:rPr lang="en-US" sz="4400" dirty="0" err="1">
                <a:solidFill>
                  <a:prstClr val="black"/>
                </a:solidFill>
              </a:rPr>
              <a:t>Ông</a:t>
            </a:r>
            <a:r>
              <a:rPr lang="en-US" sz="4400" dirty="0">
                <a:solidFill>
                  <a:prstClr val="black"/>
                </a:solidFill>
              </a:rPr>
              <a:t> </a:t>
            </a:r>
            <a:r>
              <a:rPr lang="en-US" sz="4400" dirty="0" err="1">
                <a:solidFill>
                  <a:prstClr val="black"/>
                </a:solidFill>
              </a:rPr>
              <a:t>là</a:t>
            </a:r>
            <a:r>
              <a:rPr lang="en-US" sz="4400" dirty="0">
                <a:solidFill>
                  <a:prstClr val="black"/>
                </a:solidFill>
              </a:rPr>
              <a:t> </a:t>
            </a:r>
            <a:r>
              <a:rPr lang="en-US" sz="4400" dirty="0" err="1">
                <a:solidFill>
                  <a:prstClr val="black"/>
                </a:solidFill>
              </a:rPr>
              <a:t>nhà</a:t>
            </a:r>
            <a:r>
              <a:rPr lang="en-US" sz="4400" dirty="0">
                <a:solidFill>
                  <a:prstClr val="black"/>
                </a:solidFill>
              </a:rPr>
              <a:t> khoa </a:t>
            </a:r>
            <a:r>
              <a:rPr lang="en-US" sz="4400" dirty="0" err="1">
                <a:solidFill>
                  <a:prstClr val="black"/>
                </a:solidFill>
              </a:rPr>
              <a:t>học</a:t>
            </a:r>
            <a:r>
              <a:rPr lang="en-US" sz="4400" dirty="0">
                <a:solidFill>
                  <a:prstClr val="black"/>
                </a:solidFill>
              </a:rPr>
              <a:t> </a:t>
            </a:r>
            <a:r>
              <a:rPr lang="en-US" sz="4400" dirty="0" err="1">
                <a:solidFill>
                  <a:prstClr val="black"/>
                </a:solidFill>
              </a:rPr>
              <a:t>và</a:t>
            </a:r>
            <a:r>
              <a:rPr lang="en-US" sz="4400" dirty="0">
                <a:solidFill>
                  <a:prstClr val="black"/>
                </a:solidFill>
              </a:rPr>
              <a:t> </a:t>
            </a:r>
            <a:r>
              <a:rPr lang="en-US" sz="4400" dirty="0" err="1">
                <a:solidFill>
                  <a:prstClr val="black"/>
                </a:solidFill>
              </a:rPr>
              <a:t>nhà</a:t>
            </a:r>
            <a:r>
              <a:rPr lang="en-US" sz="4400" dirty="0">
                <a:solidFill>
                  <a:prstClr val="black"/>
                </a:solidFill>
              </a:rPr>
              <a:t> </a:t>
            </a:r>
            <a:r>
              <a:rPr lang="en-US" sz="4400" dirty="0" err="1">
                <a:solidFill>
                  <a:prstClr val="black"/>
                </a:solidFill>
              </a:rPr>
              <a:t>giáo</a:t>
            </a:r>
            <a:r>
              <a:rPr lang="en-US" sz="4400" dirty="0">
                <a:solidFill>
                  <a:prstClr val="black"/>
                </a:solidFill>
              </a:rPr>
              <a:t> </a:t>
            </a:r>
            <a:r>
              <a:rPr lang="en-US" sz="4400" dirty="0" err="1">
                <a:solidFill>
                  <a:prstClr val="black"/>
                </a:solidFill>
              </a:rPr>
              <a:t>dục</a:t>
            </a:r>
            <a:r>
              <a:rPr lang="en-US" sz="4400" dirty="0">
                <a:solidFill>
                  <a:prstClr val="black"/>
                </a:solidFill>
              </a:rPr>
              <a:t> </a:t>
            </a:r>
            <a:r>
              <a:rPr lang="en-US" sz="4400" dirty="0" err="1">
                <a:solidFill>
                  <a:prstClr val="black"/>
                </a:solidFill>
              </a:rPr>
              <a:t>đa</a:t>
            </a:r>
            <a:r>
              <a:rPr lang="en-US" sz="4400" dirty="0">
                <a:solidFill>
                  <a:prstClr val="black"/>
                </a:solidFill>
              </a:rPr>
              <a:t> </a:t>
            </a:r>
            <a:r>
              <a:rPr lang="en-US" sz="4400" dirty="0" err="1">
                <a:solidFill>
                  <a:prstClr val="black"/>
                </a:solidFill>
              </a:rPr>
              <a:t>tài</a:t>
            </a:r>
            <a:r>
              <a:rPr lang="en-US" sz="4400" dirty="0">
                <a:solidFill>
                  <a:prstClr val="black"/>
                </a:solidFill>
              </a:rPr>
              <a:t>, </a:t>
            </a:r>
            <a:r>
              <a:rPr lang="en-US" sz="4400" dirty="0" err="1">
                <a:solidFill>
                  <a:prstClr val="black"/>
                </a:solidFill>
              </a:rPr>
              <a:t>uyên</a:t>
            </a:r>
            <a:r>
              <a:rPr lang="en-US" sz="4400" dirty="0">
                <a:solidFill>
                  <a:prstClr val="black"/>
                </a:solidFill>
              </a:rPr>
              <a:t> </a:t>
            </a:r>
            <a:r>
              <a:rPr lang="en-US" sz="4400" dirty="0" err="1">
                <a:solidFill>
                  <a:prstClr val="black"/>
                </a:solidFill>
              </a:rPr>
              <a:t>bác</a:t>
            </a:r>
            <a:r>
              <a:rPr lang="en-US" sz="4400" dirty="0">
                <a:solidFill>
                  <a:prstClr val="black"/>
                </a:solidFill>
              </a:rPr>
              <a:t> </a:t>
            </a:r>
            <a:r>
              <a:rPr lang="en-US" sz="4400" dirty="0" err="1">
                <a:solidFill>
                  <a:prstClr val="black"/>
                </a:solidFill>
              </a:rPr>
              <a:t>hiếm</a:t>
            </a:r>
            <a:r>
              <a:rPr lang="en-US" sz="4400" dirty="0">
                <a:solidFill>
                  <a:prstClr val="black"/>
                </a:solidFill>
              </a:rPr>
              <a:t> </a:t>
            </a:r>
            <a:r>
              <a:rPr lang="en-US" sz="4400" dirty="0" err="1">
                <a:solidFill>
                  <a:prstClr val="black"/>
                </a:solidFill>
              </a:rPr>
              <a:t>có</a:t>
            </a:r>
            <a:r>
              <a:rPr lang="en-US" sz="4400" dirty="0">
                <a:solidFill>
                  <a:prstClr val="black"/>
                </a:solidFill>
              </a:rPr>
              <a:t>.</a:t>
            </a: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1027" name="TextBox1" r:id="rId2" imgW="4229280" imgH="1168560"/>
        </mc:Choice>
        <mc:Fallback>
          <p:control name="TextBox1" r:id="rId2"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p:txBody>
      </p:sp>
      <p:pic>
        <p:nvPicPr>
          <p:cNvPr id="3" name="Picture 2">
            <a:extLst>
              <a:ext uri="{FF2B5EF4-FFF2-40B4-BE49-F238E27FC236}">
                <a16:creationId xmlns:a16="http://schemas.microsoft.com/office/drawing/2014/main" id="{AA0354C5-F283-4FAC-27BC-D5B8095EE01B}"/>
              </a:ext>
            </a:extLst>
          </p:cNvPr>
          <p:cNvPicPr>
            <a:picLocks noChangeAspect="1"/>
          </p:cNvPicPr>
          <p:nvPr/>
        </p:nvPicPr>
        <p:blipFill>
          <a:blip r:embed="rId6"/>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2051" name="TextBox1" r:id="rId2" imgW="4229280" imgH="1168560"/>
        </mc:Choice>
        <mc:Fallback>
          <p:control name="TextBox1" r:id="rId2"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7"/>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p:txBody>
      </p:sp>
      <p:pic>
        <p:nvPicPr>
          <p:cNvPr id="2" name="Picture 1">
            <a:extLst>
              <a:ext uri="{FF2B5EF4-FFF2-40B4-BE49-F238E27FC236}">
                <a16:creationId xmlns:a16="http://schemas.microsoft.com/office/drawing/2014/main" id="{870BF50A-FF9A-D930-D59E-1A5CE20543B4}"/>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3075" name="TextBox1" r:id="rId2" imgW="4229280" imgH="1168560"/>
        </mc:Choice>
        <mc:Fallback>
          <p:control name="TextBox1" r:id="rId2"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466497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4</a:t>
            </a:r>
          </a:p>
        </p:txBody>
      </p:sp>
      <p:sp>
        <p:nvSpPr>
          <p:cNvPr id="4" name="TextBox 3">
            <a:extLst>
              <a:ext uri="{FF2B5EF4-FFF2-40B4-BE49-F238E27FC236}">
                <a16:creationId xmlns:a16="http://schemas.microsoft.com/office/drawing/2014/main" id="{AF2A6356-E92C-ADA1-E3B1-D7A62C3E061E}"/>
              </a:ext>
            </a:extLst>
          </p:cNvPr>
          <p:cNvSpPr txBox="1"/>
          <p:nvPr/>
        </p:nvSpPr>
        <p:spPr>
          <a:xfrm>
            <a:off x="531778" y="2618406"/>
            <a:ext cx="11128441" cy="2308324"/>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Tên của Tạ Quang Bửu được đặt cho các con phố ở Hà Nội, Thành phố Hồ Chí Minh, Huế, Đà Nẵng,... Ở Việt Nam, có một giải thưởng dành cho các nhà khoa học xuất sắc mang tên ông – Giải thưởng Tạ Quang Bửu.</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99DCEC5-948F-ACAF-19B8-E70248B63762}"/>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4099" name="TextBox1" r:id="rId2" imgW="4229280" imgH="1168560"/>
        </mc:Choice>
        <mc:Fallback>
          <p:control name="TextBox1" r:id="rId2" imgW="4229280" imgH="116856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1408519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2855983" cy="1379620"/>
            <a:chOff x="110736" y="276630"/>
            <a:chExt cx="2855983"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42116" y="667335"/>
              <a:ext cx="26246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latin typeface="+mj-lt"/>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latin typeface="+mj-lt"/>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Yêu</a:t>
              </a: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rPr>
                <a:t> </a:t>
              </a:r>
              <a:r>
                <a:rPr kumimoji="0" lang="en-US" sz="4000" b="1" i="0" u="none" strike="noStrike" kern="1200" cap="none" spc="0" normalizeH="0" baseline="0" noProof="0" dirty="0" err="1">
                  <a:ln>
                    <a:solidFill>
                      <a:srgbClr val="ED7D31">
                        <a:lumMod val="50000"/>
                      </a:srgbClr>
                    </a:solidFill>
                  </a:ln>
                  <a:solidFill>
                    <a:srgbClr val="FF0066"/>
                  </a:solidFill>
                  <a:effectLst/>
                  <a:uLnTx/>
                  <a:uFillTx/>
                  <a:latin typeface="+mj-lt"/>
                  <a:ea typeface="+mn-ea"/>
                  <a:cs typeface="+mn-cs"/>
                </a:rPr>
                <a:t>cầu</a:t>
              </a:r>
              <a:endParaRPr kumimoji="0" lang="en-US" sz="4000" b="1" i="0" u="none" strike="noStrike" kern="1200" cap="none" spc="0" normalizeH="0" baseline="0" noProof="0" dirty="0">
                <a:ln>
                  <a:solidFill>
                    <a:srgbClr val="ED7D31">
                      <a:lumMod val="50000"/>
                    </a:srgbClr>
                  </a:solidFill>
                </a:ln>
                <a:solidFill>
                  <a:srgbClr val="FF0066"/>
                </a:solidFill>
                <a:effectLst/>
                <a:uLnTx/>
                <a:uFillTx/>
                <a:latin typeface="+mj-lt"/>
                <a:ea typeface="+mn-ea"/>
                <a:cs typeface="+mn-cs"/>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Phân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công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theo</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đoạn</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Tất</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cả</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thành</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viên</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đều</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đọc</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mn-ea"/>
                <a:cs typeface="+mn-cs"/>
              </a:rPr>
              <a:t>Giải</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nghĩa</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từ</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cùng</a:t>
            </a:r>
            <a:r>
              <a:rPr kumimoji="0" lang="en-US" sz="3600" b="0" i="0" u="none" strike="noStrike" kern="1200" cap="none" spc="0" normalizeH="0" baseline="0" noProof="0" dirty="0">
                <a:ln>
                  <a:noFill/>
                </a:ln>
                <a:solidFill>
                  <a:prstClr val="black"/>
                </a:solidFill>
                <a:effectLst/>
                <a:uLnTx/>
                <a:uFillTx/>
                <a:latin typeface="+mj-lt"/>
                <a:ea typeface="+mn-ea"/>
                <a:cs typeface="+mn-cs"/>
              </a:rPr>
              <a:t> </a:t>
            </a:r>
            <a:r>
              <a:rPr kumimoji="0" lang="en-US" sz="3600" b="0" i="0" u="none" strike="noStrike" kern="1200" cap="none" spc="0" normalizeH="0" baseline="0" noProof="0" dirty="0" err="1">
                <a:ln>
                  <a:noFill/>
                </a:ln>
                <a:solidFill>
                  <a:prstClr val="black"/>
                </a:solidFill>
                <a:effectLst/>
                <a:uLnTx/>
                <a:uFillTx/>
                <a:latin typeface="+mj-lt"/>
                <a:ea typeface="+mn-ea"/>
                <a:cs typeface="+mn-cs"/>
              </a:rPr>
              <a:t>nhau</a:t>
            </a:r>
            <a:r>
              <a:rPr kumimoji="0" lang="en-US" sz="3600" b="0" i="0" u="none" strike="noStrike" kern="1200" cap="none" spc="0" normalizeH="0" baseline="0" noProof="0" dirty="0">
                <a:ln>
                  <a:noFill/>
                </a:ln>
                <a:solidFill>
                  <a:prstClr val="black"/>
                </a:solidFill>
                <a:effectLst/>
                <a:uLnTx/>
                <a:uFillTx/>
                <a:latin typeface="+mj-lt"/>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mj-lt"/>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713558"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771854"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123824" y="51459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10"/>
          <a:stretch>
            <a:fillRect/>
          </a:stretch>
        </p:blipFill>
        <p:spPr>
          <a:xfrm>
            <a:off x="3140358" y="279909"/>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8"/>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9"/>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10"/>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5123" name="TextBox1" r:id="rId2" imgW="3403440" imgH="1428840"/>
        </mc:Choice>
        <mc:Fallback>
          <p:control name="TextBox1" r:id="rId2" imgW="34034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60286" y="2981308"/>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8352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enjamin Franklin  Tấm Gương Khát Khao Tự Học Suốt Đời Của Cha Già Nước Mỹ  1000 Bài Học Danh Nhân_720pFH">
            <a:hlinkClick r:id="" action="ppaction://media"/>
            <a:extLst>
              <a:ext uri="{FF2B5EF4-FFF2-40B4-BE49-F238E27FC236}">
                <a16:creationId xmlns:a16="http://schemas.microsoft.com/office/drawing/2014/main" id="{958919AB-91D3-0FE6-3FB8-DB5838EF3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65564" cy="6786880"/>
          </a:xfrm>
          <a:prstGeom prst="rect">
            <a:avLst/>
          </a:prstGeom>
        </p:spPr>
      </p:pic>
    </p:spTree>
    <p:extLst>
      <p:ext uri="{BB962C8B-B14F-4D97-AF65-F5344CB8AC3E}">
        <p14:creationId xmlns:p14="http://schemas.microsoft.com/office/powerpoint/2010/main" val="34897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2"/>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3"/>
          <a:srcRect/>
          <a:stretch>
            <a:fillRect/>
          </a:stretch>
        </p:blipFill>
        <p:spPr>
          <a:xfrm>
            <a:off x="3347887" y="2481551"/>
            <a:ext cx="1815577" cy="3842491"/>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83ACB39F-24C9-CEF3-B65A-3B29013965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9927" y="1293089"/>
            <a:ext cx="8315665" cy="6425741"/>
          </a:xfrm>
          <a:prstGeom prst="rect">
            <a:avLst/>
          </a:prstGeom>
        </p:spPr>
      </p:pic>
    </p:spTree>
    <p:extLst>
      <p:ext uri="{BB962C8B-B14F-4D97-AF65-F5344CB8AC3E}">
        <p14:creationId xmlns:p14="http://schemas.microsoft.com/office/powerpoint/2010/main" val="1498719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53920" y="2174239"/>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338770"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Mắt dõi</a:t>
              </a: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2060"/>
                  </a:solidFill>
                  <a:effectLst>
                    <a:outerShdw blurRad="38100" dist="25400" dir="5400000" algn="ctr" rotWithShape="0">
                      <a:srgbClr val="6E747A">
                        <a:alpha val="43000"/>
                      </a:srgbClr>
                    </a:outerShdw>
                  </a:effectLst>
                  <a:uLnTx/>
                  <a:uFillTx/>
                  <a:latin typeface="UTM Duepuntozero" panose="02040603050506020204" pitchFamily="18" charset="0"/>
                  <a:ea typeface="+mn-ea"/>
                  <a:cs typeface="+mn-cs"/>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1808</Words>
  <Application>Microsoft Office PowerPoint</Application>
  <PresentationFormat>Widescreen</PresentationFormat>
  <Paragraphs>105</Paragraphs>
  <Slides>35</Slides>
  <Notes>6</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35</vt:i4>
      </vt:variant>
    </vt:vector>
  </HeadingPairs>
  <TitlesOfParts>
    <vt:vector size="53" baseType="lpstr">
      <vt:lpstr>微软雅黑</vt:lpstr>
      <vt:lpstr>#9Slide05 Bodega Script</vt:lpstr>
      <vt:lpstr>Arial</vt:lpstr>
      <vt:lpstr>Calibri</vt:lpstr>
      <vt:lpstr>Calibri Light</vt:lpstr>
      <vt:lpstr>Cambria</vt:lpstr>
      <vt:lpstr>iCiel Pequena</vt:lpstr>
      <vt:lpstr>LNTH-LuoLuoNotangYuanTi 1</vt:lpstr>
      <vt:lpstr>Nunito Black</vt:lpstr>
      <vt:lpstr>Times New Roman</vt:lpstr>
      <vt:lpstr>UTM Duepuntozero</vt:lpstr>
      <vt:lpstr>UVN Banh Mi</vt:lpstr>
      <vt:lpstr>1_Office Theme</vt:lpstr>
      <vt:lpstr>Office 主题</vt:lpstr>
      <vt:lpstr>1_Office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2024-09-05T01:52:44Z</dcterms:created>
  <dcterms:modified xsi:type="dcterms:W3CDTF">2024-10-12T06:57:22Z</dcterms:modified>
</cp:coreProperties>
</file>