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258" r:id="rId7"/>
    <p:sldId id="259" r:id="rId8"/>
    <p:sldId id="271" r:id="rId9"/>
    <p:sldId id="272" r:id="rId10"/>
    <p:sldId id="273" r:id="rId11"/>
    <p:sldId id="26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9" r:id="rId36"/>
    <p:sldId id="347" r:id="rId37"/>
    <p:sldId id="350" r:id="rId38"/>
    <p:sldId id="348" r:id="rId39"/>
    <p:sldId id="303" r:id="rId40"/>
    <p:sldId id="307" r:id="rId41"/>
    <p:sldId id="334" r:id="rId42"/>
    <p:sldId id="335" r:id="rId43"/>
    <p:sldId id="312" r:id="rId44"/>
    <p:sldId id="351" r:id="rId45"/>
    <p:sldId id="352" r:id="rId46"/>
    <p:sldId id="283"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p:scale>
          <a:sx n="20" d="100"/>
          <a:sy n="20" d="100"/>
        </p:scale>
        <p:origin x="2004"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5</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10/17/2024</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10/17/2024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10/17/2024</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3"/>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10/17/2024</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3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5" Type="http://schemas.openxmlformats.org/officeDocument/2006/relationships/image" Target="../media/image48.jpe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1.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5" Type="http://schemas.openxmlformats.org/officeDocument/2006/relationships/image" Target="../media/image49.jpe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47.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4.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6" Type="http://schemas.openxmlformats.org/officeDocument/2006/relationships/image" Target="../media/image74.png"/><Relationship Id="rId5" Type="http://schemas.microsoft.com/office/2007/relationships/hdphoto" Target="../media/hdphoto14.wdp"/><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5"/>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ontrols>
      <mc:AlternateContent xmlns:mc="http://schemas.openxmlformats.org/markup-compatibility/2006">
        <mc:Choice xmlns:v="urn:schemas-microsoft-com:vml" Requires="v">
          <p:control spid="1027" name="TextBox1" r:id="rId2" imgW="6724800" imgH="1555920"/>
        </mc:Choice>
        <mc:Fallback>
          <p:control name="TextBox1" r:id="rId2" imgW="6724800" imgH="155592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8"/>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8779001"/>
              <a:gd name="connsiteY0" fmla="*/ 0 h 1956986"/>
              <a:gd name="connsiteX1" fmla="*/ 497477 w 8779001"/>
              <a:gd name="connsiteY1" fmla="*/ 0 h 1956986"/>
              <a:gd name="connsiteX2" fmla="*/ 994953 w 8779001"/>
              <a:gd name="connsiteY2" fmla="*/ 0 h 1956986"/>
              <a:gd name="connsiteX3" fmla="*/ 1755800 w 8779001"/>
              <a:gd name="connsiteY3" fmla="*/ 0 h 1956986"/>
              <a:gd name="connsiteX4" fmla="*/ 2341067 w 8779001"/>
              <a:gd name="connsiteY4" fmla="*/ 0 h 1956986"/>
              <a:gd name="connsiteX5" fmla="*/ 3101914 w 8779001"/>
              <a:gd name="connsiteY5" fmla="*/ 0 h 1956986"/>
              <a:gd name="connsiteX6" fmla="*/ 3599390 w 8779001"/>
              <a:gd name="connsiteY6" fmla="*/ 0 h 1956986"/>
              <a:gd name="connsiteX7" fmla="*/ 3921287 w 8779001"/>
              <a:gd name="connsiteY7" fmla="*/ 0 h 1956986"/>
              <a:gd name="connsiteX8" fmla="*/ 4506554 w 8779001"/>
              <a:gd name="connsiteY8" fmla="*/ 0 h 1956986"/>
              <a:gd name="connsiteX9" fmla="*/ 4828451 w 8779001"/>
              <a:gd name="connsiteY9" fmla="*/ 0 h 1956986"/>
              <a:gd name="connsiteX10" fmla="*/ 5413717 w 8779001"/>
              <a:gd name="connsiteY10" fmla="*/ 0 h 1956986"/>
              <a:gd name="connsiteX11" fmla="*/ 6086774 w 8779001"/>
              <a:gd name="connsiteY11" fmla="*/ 0 h 1956986"/>
              <a:gd name="connsiteX12" fmla="*/ 6759831 w 8779001"/>
              <a:gd name="connsiteY12" fmla="*/ 0 h 1956986"/>
              <a:gd name="connsiteX13" fmla="*/ 7081727 w 8779001"/>
              <a:gd name="connsiteY13" fmla="*/ 0 h 1956986"/>
              <a:gd name="connsiteX14" fmla="*/ 7491414 w 8779001"/>
              <a:gd name="connsiteY14" fmla="*/ 0 h 1956986"/>
              <a:gd name="connsiteX15" fmla="*/ 7813311 w 8779001"/>
              <a:gd name="connsiteY15" fmla="*/ 0 h 1956986"/>
              <a:gd name="connsiteX16" fmla="*/ 8779001 w 8779001"/>
              <a:gd name="connsiteY16" fmla="*/ 0 h 1956986"/>
              <a:gd name="connsiteX17" fmla="*/ 8779001 w 8779001"/>
              <a:gd name="connsiteY17" fmla="*/ 489247 h 1956986"/>
              <a:gd name="connsiteX18" fmla="*/ 8779001 w 8779001"/>
              <a:gd name="connsiteY18" fmla="*/ 998063 h 1956986"/>
              <a:gd name="connsiteX19" fmla="*/ 8779001 w 8779001"/>
              <a:gd name="connsiteY19" fmla="*/ 1448170 h 1956986"/>
              <a:gd name="connsiteX20" fmla="*/ 8779001 w 8779001"/>
              <a:gd name="connsiteY20" fmla="*/ 1956986 h 1956986"/>
              <a:gd name="connsiteX21" fmla="*/ 8281524 w 8779001"/>
              <a:gd name="connsiteY21" fmla="*/ 1956986 h 1956986"/>
              <a:gd name="connsiteX22" fmla="*/ 7608468 w 8779001"/>
              <a:gd name="connsiteY22" fmla="*/ 1956986 h 1956986"/>
              <a:gd name="connsiteX23" fmla="*/ 7110991 w 8779001"/>
              <a:gd name="connsiteY23" fmla="*/ 1956986 h 1956986"/>
              <a:gd name="connsiteX24" fmla="*/ 6613514 w 8779001"/>
              <a:gd name="connsiteY24" fmla="*/ 1956986 h 1956986"/>
              <a:gd name="connsiteX25" fmla="*/ 6028247 w 8779001"/>
              <a:gd name="connsiteY25" fmla="*/ 1956986 h 1956986"/>
              <a:gd name="connsiteX26" fmla="*/ 5706351 w 8779001"/>
              <a:gd name="connsiteY26" fmla="*/ 1956986 h 1956986"/>
              <a:gd name="connsiteX27" fmla="*/ 4945504 w 8779001"/>
              <a:gd name="connsiteY27" fmla="*/ 1956986 h 1956986"/>
              <a:gd name="connsiteX28" fmla="*/ 4535817 w 8779001"/>
              <a:gd name="connsiteY28" fmla="*/ 1956986 h 1956986"/>
              <a:gd name="connsiteX29" fmla="*/ 4126130 w 8779001"/>
              <a:gd name="connsiteY29" fmla="*/ 1956986 h 1956986"/>
              <a:gd name="connsiteX30" fmla="*/ 3365284 w 8779001"/>
              <a:gd name="connsiteY30" fmla="*/ 1956986 h 1956986"/>
              <a:gd name="connsiteX31" fmla="*/ 2604437 w 8779001"/>
              <a:gd name="connsiteY31" fmla="*/ 1956986 h 1956986"/>
              <a:gd name="connsiteX32" fmla="*/ 2106960 w 8779001"/>
              <a:gd name="connsiteY32" fmla="*/ 1956986 h 1956986"/>
              <a:gd name="connsiteX33" fmla="*/ 1433903 w 8779001"/>
              <a:gd name="connsiteY33" fmla="*/ 1956986 h 1956986"/>
              <a:gd name="connsiteX34" fmla="*/ 673057 w 8779001"/>
              <a:gd name="connsiteY34" fmla="*/ 1956986 h 1956986"/>
              <a:gd name="connsiteX35" fmla="*/ 0 w 8779001"/>
              <a:gd name="connsiteY35" fmla="*/ 1956986 h 1956986"/>
              <a:gd name="connsiteX36" fmla="*/ 0 w 8779001"/>
              <a:gd name="connsiteY36" fmla="*/ 1448170 h 1956986"/>
              <a:gd name="connsiteX37" fmla="*/ 0 w 8779001"/>
              <a:gd name="connsiteY37" fmla="*/ 1017633 h 1956986"/>
              <a:gd name="connsiteX38" fmla="*/ 0 w 8779001"/>
              <a:gd name="connsiteY38" fmla="*/ 587096 h 1956986"/>
              <a:gd name="connsiteX39" fmla="*/ 0 w 8779001"/>
              <a:gd name="connsiteY39" fmla="*/ 0 h 19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9001" h="1956986" fill="none" extrusionOk="0">
                <a:moveTo>
                  <a:pt x="0" y="0"/>
                </a:moveTo>
                <a:cubicBezTo>
                  <a:pt x="182206" y="-10489"/>
                  <a:pt x="264307" y="3277"/>
                  <a:pt x="497477" y="0"/>
                </a:cubicBezTo>
                <a:cubicBezTo>
                  <a:pt x="730647" y="-3277"/>
                  <a:pt x="823488" y="11336"/>
                  <a:pt x="994953" y="0"/>
                </a:cubicBezTo>
                <a:cubicBezTo>
                  <a:pt x="1166418" y="-11336"/>
                  <a:pt x="1538200" y="12353"/>
                  <a:pt x="1755800" y="0"/>
                </a:cubicBezTo>
                <a:cubicBezTo>
                  <a:pt x="1973400" y="-12353"/>
                  <a:pt x="2136130" y="12844"/>
                  <a:pt x="2341067" y="0"/>
                </a:cubicBezTo>
                <a:cubicBezTo>
                  <a:pt x="2546004" y="-12844"/>
                  <a:pt x="2825976" y="72124"/>
                  <a:pt x="3101914" y="0"/>
                </a:cubicBezTo>
                <a:cubicBezTo>
                  <a:pt x="3377852" y="-72124"/>
                  <a:pt x="3355543" y="40037"/>
                  <a:pt x="3599390" y="0"/>
                </a:cubicBezTo>
                <a:cubicBezTo>
                  <a:pt x="3843237" y="-40037"/>
                  <a:pt x="3849934" y="21140"/>
                  <a:pt x="3921287" y="0"/>
                </a:cubicBezTo>
                <a:cubicBezTo>
                  <a:pt x="3992640" y="-21140"/>
                  <a:pt x="4340106" y="22645"/>
                  <a:pt x="4506554" y="0"/>
                </a:cubicBezTo>
                <a:cubicBezTo>
                  <a:pt x="4673002" y="-22645"/>
                  <a:pt x="4750030" y="10575"/>
                  <a:pt x="4828451" y="0"/>
                </a:cubicBezTo>
                <a:cubicBezTo>
                  <a:pt x="4906872" y="-10575"/>
                  <a:pt x="5167461" y="70224"/>
                  <a:pt x="5413717" y="0"/>
                </a:cubicBezTo>
                <a:cubicBezTo>
                  <a:pt x="5659973" y="-70224"/>
                  <a:pt x="5798743" y="49353"/>
                  <a:pt x="6086774" y="0"/>
                </a:cubicBezTo>
                <a:cubicBezTo>
                  <a:pt x="6374805" y="-49353"/>
                  <a:pt x="6524445" y="36855"/>
                  <a:pt x="6759831" y="0"/>
                </a:cubicBezTo>
                <a:cubicBezTo>
                  <a:pt x="6995217" y="-36855"/>
                  <a:pt x="6984247" y="35486"/>
                  <a:pt x="7081727" y="0"/>
                </a:cubicBezTo>
                <a:cubicBezTo>
                  <a:pt x="7179207" y="-35486"/>
                  <a:pt x="7360681" y="41964"/>
                  <a:pt x="7491414" y="0"/>
                </a:cubicBezTo>
                <a:cubicBezTo>
                  <a:pt x="7622147" y="-41964"/>
                  <a:pt x="7745679" y="5340"/>
                  <a:pt x="7813311" y="0"/>
                </a:cubicBezTo>
                <a:cubicBezTo>
                  <a:pt x="7880943" y="-5340"/>
                  <a:pt x="8537043" y="30116"/>
                  <a:pt x="8779001" y="0"/>
                </a:cubicBezTo>
                <a:cubicBezTo>
                  <a:pt x="8782823" y="98293"/>
                  <a:pt x="8722610" y="346421"/>
                  <a:pt x="8779001" y="489247"/>
                </a:cubicBezTo>
                <a:cubicBezTo>
                  <a:pt x="8835392" y="632073"/>
                  <a:pt x="8774377" y="755946"/>
                  <a:pt x="8779001" y="998063"/>
                </a:cubicBezTo>
                <a:cubicBezTo>
                  <a:pt x="8783625" y="1240180"/>
                  <a:pt x="8777642" y="1257225"/>
                  <a:pt x="8779001" y="1448170"/>
                </a:cubicBezTo>
                <a:cubicBezTo>
                  <a:pt x="8780360" y="1639115"/>
                  <a:pt x="8764861" y="1776412"/>
                  <a:pt x="8779001" y="1956986"/>
                </a:cubicBezTo>
                <a:cubicBezTo>
                  <a:pt x="8557252" y="1973708"/>
                  <a:pt x="8427495" y="1929166"/>
                  <a:pt x="8281524" y="1956986"/>
                </a:cubicBezTo>
                <a:cubicBezTo>
                  <a:pt x="8135553" y="1984806"/>
                  <a:pt x="7752996" y="1902824"/>
                  <a:pt x="7608468" y="1956986"/>
                </a:cubicBezTo>
                <a:cubicBezTo>
                  <a:pt x="7463940" y="2011148"/>
                  <a:pt x="7320732" y="1948555"/>
                  <a:pt x="7110991" y="1956986"/>
                </a:cubicBezTo>
                <a:cubicBezTo>
                  <a:pt x="6901250" y="1965417"/>
                  <a:pt x="6738092" y="1904634"/>
                  <a:pt x="6613514" y="1956986"/>
                </a:cubicBezTo>
                <a:cubicBezTo>
                  <a:pt x="6488936" y="2009338"/>
                  <a:pt x="6155968" y="1947016"/>
                  <a:pt x="6028247" y="1956986"/>
                </a:cubicBezTo>
                <a:cubicBezTo>
                  <a:pt x="5900526" y="1966956"/>
                  <a:pt x="5862054" y="1921892"/>
                  <a:pt x="5706351" y="1956986"/>
                </a:cubicBezTo>
                <a:cubicBezTo>
                  <a:pt x="5550648" y="1992080"/>
                  <a:pt x="5244443" y="1934363"/>
                  <a:pt x="4945504" y="1956986"/>
                </a:cubicBezTo>
                <a:cubicBezTo>
                  <a:pt x="4646565" y="1979609"/>
                  <a:pt x="4620664" y="1908529"/>
                  <a:pt x="4535817" y="1956986"/>
                </a:cubicBezTo>
                <a:cubicBezTo>
                  <a:pt x="4450970" y="2005443"/>
                  <a:pt x="4308385" y="1936766"/>
                  <a:pt x="4126130" y="1956986"/>
                </a:cubicBezTo>
                <a:cubicBezTo>
                  <a:pt x="3943875" y="1977206"/>
                  <a:pt x="3593464" y="1954312"/>
                  <a:pt x="3365284" y="1956986"/>
                </a:cubicBezTo>
                <a:cubicBezTo>
                  <a:pt x="3137104" y="1959660"/>
                  <a:pt x="2977980" y="1885648"/>
                  <a:pt x="2604437" y="1956986"/>
                </a:cubicBezTo>
                <a:cubicBezTo>
                  <a:pt x="2230894" y="2028324"/>
                  <a:pt x="2331781" y="1953348"/>
                  <a:pt x="2106960" y="1956986"/>
                </a:cubicBezTo>
                <a:cubicBezTo>
                  <a:pt x="1882139" y="1960624"/>
                  <a:pt x="1749318" y="1917652"/>
                  <a:pt x="1433903" y="1956986"/>
                </a:cubicBezTo>
                <a:cubicBezTo>
                  <a:pt x="1118488" y="1996320"/>
                  <a:pt x="1003614" y="1930062"/>
                  <a:pt x="673057" y="1956986"/>
                </a:cubicBezTo>
                <a:cubicBezTo>
                  <a:pt x="342500" y="1983910"/>
                  <a:pt x="214432" y="1893305"/>
                  <a:pt x="0" y="1956986"/>
                </a:cubicBezTo>
                <a:cubicBezTo>
                  <a:pt x="-7184" y="1747439"/>
                  <a:pt x="33853" y="1565091"/>
                  <a:pt x="0" y="1448170"/>
                </a:cubicBezTo>
                <a:cubicBezTo>
                  <a:pt x="-33853" y="1331249"/>
                  <a:pt x="19156" y="1131629"/>
                  <a:pt x="0" y="1017633"/>
                </a:cubicBezTo>
                <a:cubicBezTo>
                  <a:pt x="-19156" y="903637"/>
                  <a:pt x="985" y="689657"/>
                  <a:pt x="0" y="587096"/>
                </a:cubicBezTo>
                <a:cubicBezTo>
                  <a:pt x="-985" y="484535"/>
                  <a:pt x="7199" y="252913"/>
                  <a:pt x="0" y="0"/>
                </a:cubicBezTo>
                <a:close/>
              </a:path>
              <a:path w="8779001" h="1956986" stroke="0" extrusionOk="0">
                <a:moveTo>
                  <a:pt x="0" y="0"/>
                </a:moveTo>
                <a:cubicBezTo>
                  <a:pt x="79509" y="-26529"/>
                  <a:pt x="226581" y="7969"/>
                  <a:pt x="321897" y="0"/>
                </a:cubicBezTo>
                <a:cubicBezTo>
                  <a:pt x="417213" y="-7969"/>
                  <a:pt x="816818" y="42003"/>
                  <a:pt x="994953" y="0"/>
                </a:cubicBezTo>
                <a:cubicBezTo>
                  <a:pt x="1173088" y="-42003"/>
                  <a:pt x="1461156" y="77446"/>
                  <a:pt x="1668010" y="0"/>
                </a:cubicBezTo>
                <a:cubicBezTo>
                  <a:pt x="1874864" y="-77446"/>
                  <a:pt x="1915986" y="2572"/>
                  <a:pt x="1989907" y="0"/>
                </a:cubicBezTo>
                <a:cubicBezTo>
                  <a:pt x="2063828" y="-2572"/>
                  <a:pt x="2476283" y="12931"/>
                  <a:pt x="2750754" y="0"/>
                </a:cubicBezTo>
                <a:cubicBezTo>
                  <a:pt x="3025225" y="-12931"/>
                  <a:pt x="3004231" y="24937"/>
                  <a:pt x="3072650" y="0"/>
                </a:cubicBezTo>
                <a:cubicBezTo>
                  <a:pt x="3141069" y="-24937"/>
                  <a:pt x="3650253" y="69685"/>
                  <a:pt x="3833497" y="0"/>
                </a:cubicBezTo>
                <a:cubicBezTo>
                  <a:pt x="4016741" y="-69685"/>
                  <a:pt x="4143805" y="26801"/>
                  <a:pt x="4243184" y="0"/>
                </a:cubicBezTo>
                <a:cubicBezTo>
                  <a:pt x="4342563" y="-26801"/>
                  <a:pt x="4807379" y="17791"/>
                  <a:pt x="5004031" y="0"/>
                </a:cubicBezTo>
                <a:cubicBezTo>
                  <a:pt x="5200683" y="-17791"/>
                  <a:pt x="5318466" y="33891"/>
                  <a:pt x="5413717" y="0"/>
                </a:cubicBezTo>
                <a:cubicBezTo>
                  <a:pt x="5508968" y="-33891"/>
                  <a:pt x="5692782" y="1842"/>
                  <a:pt x="5823404" y="0"/>
                </a:cubicBezTo>
                <a:cubicBezTo>
                  <a:pt x="5954026" y="-1842"/>
                  <a:pt x="6282882" y="79045"/>
                  <a:pt x="6584251" y="0"/>
                </a:cubicBezTo>
                <a:cubicBezTo>
                  <a:pt x="6885620" y="-79045"/>
                  <a:pt x="6966464" y="744"/>
                  <a:pt x="7345098" y="0"/>
                </a:cubicBezTo>
                <a:cubicBezTo>
                  <a:pt x="7723732" y="-744"/>
                  <a:pt x="7763217" y="8249"/>
                  <a:pt x="8018154" y="0"/>
                </a:cubicBezTo>
                <a:cubicBezTo>
                  <a:pt x="8273091" y="-8249"/>
                  <a:pt x="8455347" y="36478"/>
                  <a:pt x="8779001" y="0"/>
                </a:cubicBezTo>
                <a:cubicBezTo>
                  <a:pt x="8780096" y="166418"/>
                  <a:pt x="8749808" y="285064"/>
                  <a:pt x="8779001" y="489247"/>
                </a:cubicBezTo>
                <a:cubicBezTo>
                  <a:pt x="8808194" y="693430"/>
                  <a:pt x="8768548" y="796184"/>
                  <a:pt x="8779001" y="958923"/>
                </a:cubicBezTo>
                <a:cubicBezTo>
                  <a:pt x="8789454" y="1121662"/>
                  <a:pt x="8753378" y="1285012"/>
                  <a:pt x="8779001" y="1409030"/>
                </a:cubicBezTo>
                <a:cubicBezTo>
                  <a:pt x="8804624" y="1533048"/>
                  <a:pt x="8767529" y="1773258"/>
                  <a:pt x="8779001" y="1956986"/>
                </a:cubicBezTo>
                <a:cubicBezTo>
                  <a:pt x="8486648" y="1994145"/>
                  <a:pt x="8446788" y="1926810"/>
                  <a:pt x="8193734" y="1956986"/>
                </a:cubicBezTo>
                <a:cubicBezTo>
                  <a:pt x="7940680" y="1987162"/>
                  <a:pt x="7645579" y="1880220"/>
                  <a:pt x="7432888" y="1956986"/>
                </a:cubicBezTo>
                <a:cubicBezTo>
                  <a:pt x="7220197" y="2033752"/>
                  <a:pt x="7186583" y="1927751"/>
                  <a:pt x="7110991" y="1956986"/>
                </a:cubicBezTo>
                <a:cubicBezTo>
                  <a:pt x="7035399" y="1986221"/>
                  <a:pt x="6591029" y="1875705"/>
                  <a:pt x="6350144" y="1956986"/>
                </a:cubicBezTo>
                <a:cubicBezTo>
                  <a:pt x="6109259" y="2038267"/>
                  <a:pt x="6108997" y="1910675"/>
                  <a:pt x="5940457" y="1956986"/>
                </a:cubicBezTo>
                <a:cubicBezTo>
                  <a:pt x="5771917" y="2003297"/>
                  <a:pt x="5643830" y="1903056"/>
                  <a:pt x="5355191" y="1956986"/>
                </a:cubicBezTo>
                <a:cubicBezTo>
                  <a:pt x="5066552" y="2010916"/>
                  <a:pt x="5086942" y="1907927"/>
                  <a:pt x="4857714" y="1956986"/>
                </a:cubicBezTo>
                <a:cubicBezTo>
                  <a:pt x="4628486" y="2006045"/>
                  <a:pt x="4544040" y="1910716"/>
                  <a:pt x="4448027" y="1956986"/>
                </a:cubicBezTo>
                <a:cubicBezTo>
                  <a:pt x="4352014" y="2003256"/>
                  <a:pt x="3945758" y="1951929"/>
                  <a:pt x="3687180" y="1956986"/>
                </a:cubicBezTo>
                <a:cubicBezTo>
                  <a:pt x="3428602" y="1962043"/>
                  <a:pt x="3255747" y="1891642"/>
                  <a:pt x="3014124" y="1956986"/>
                </a:cubicBezTo>
                <a:cubicBezTo>
                  <a:pt x="2772501" y="2022330"/>
                  <a:pt x="2762800" y="1916937"/>
                  <a:pt x="2516647" y="1956986"/>
                </a:cubicBezTo>
                <a:cubicBezTo>
                  <a:pt x="2270494" y="1997035"/>
                  <a:pt x="2216197" y="1932091"/>
                  <a:pt x="1931380" y="1956986"/>
                </a:cubicBezTo>
                <a:cubicBezTo>
                  <a:pt x="1646563" y="1981881"/>
                  <a:pt x="1619396" y="1939350"/>
                  <a:pt x="1521694" y="1956986"/>
                </a:cubicBezTo>
                <a:cubicBezTo>
                  <a:pt x="1423992" y="1974622"/>
                  <a:pt x="1272086" y="1935855"/>
                  <a:pt x="1112007" y="1956986"/>
                </a:cubicBezTo>
                <a:cubicBezTo>
                  <a:pt x="951928" y="1978117"/>
                  <a:pt x="899756" y="1940953"/>
                  <a:pt x="790110" y="1956986"/>
                </a:cubicBezTo>
                <a:cubicBezTo>
                  <a:pt x="680464" y="1973019"/>
                  <a:pt x="243812" y="1940103"/>
                  <a:pt x="0" y="1956986"/>
                </a:cubicBezTo>
                <a:cubicBezTo>
                  <a:pt x="-4243" y="1758697"/>
                  <a:pt x="44347" y="1685238"/>
                  <a:pt x="0" y="1526449"/>
                </a:cubicBezTo>
                <a:cubicBezTo>
                  <a:pt x="-44347" y="1367660"/>
                  <a:pt x="18797" y="1165078"/>
                  <a:pt x="0" y="1017633"/>
                </a:cubicBezTo>
                <a:cubicBezTo>
                  <a:pt x="-18797" y="870188"/>
                  <a:pt x="12347" y="615127"/>
                  <a:pt x="0" y="508816"/>
                </a:cubicBezTo>
                <a:cubicBezTo>
                  <a:pt x="-12347" y="402505"/>
                  <a:pt x="39200" y="213555"/>
                  <a:pt x="0" y="0"/>
                </a:cubicBezTo>
                <a:close/>
              </a:path>
            </a:pathLst>
          </a:custGeom>
          <a:ln>
            <a:noFill/>
            <a:extLst>
              <a:ext uri="{C807C97D-BFC1-408E-A445-0C87EB9F89A2}">
                <ask:lineSketchStyleProps xmlns:ask="http://schemas.microsoft.com/office/drawing/2018/sketchyshapes" xmln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ask="http://schemas.microsoft.com/office/drawing/2018/sketchyshapes" xmln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7"/>
                </a:moveTo>
                <a:cubicBezTo>
                  <a:pt x="-58348" y="500476"/>
                  <a:pt x="327449" y="107683"/>
                  <a:pt x="706633" y="0"/>
                </a:cubicBezTo>
                <a:cubicBezTo>
                  <a:pt x="3938341" y="333361"/>
                  <a:pt x="5692745" y="216414"/>
                  <a:pt x="7753367" y="0"/>
                </a:cubicBezTo>
                <a:cubicBezTo>
                  <a:pt x="8188238" y="114844"/>
                  <a:pt x="8556676" y="503917"/>
                  <a:pt x="8460000" y="830657"/>
                </a:cubicBezTo>
                <a:cubicBezTo>
                  <a:pt x="8276827" y="1691312"/>
                  <a:pt x="8200450" y="3741381"/>
                  <a:pt x="8460000" y="4670753"/>
                </a:cubicBezTo>
                <a:cubicBezTo>
                  <a:pt x="8539376" y="5220221"/>
                  <a:pt x="8032147" y="5432433"/>
                  <a:pt x="7753367" y="5501411"/>
                </a:cubicBezTo>
                <a:cubicBezTo>
                  <a:pt x="6937754" y="5501726"/>
                  <a:pt x="2189448" y="5800447"/>
                  <a:pt x="706633" y="5501411"/>
                </a:cubicBezTo>
                <a:cubicBezTo>
                  <a:pt x="203647" y="5532715"/>
                  <a:pt x="1680" y="4994469"/>
                  <a:pt x="0" y="4670753"/>
                </a:cubicBezTo>
                <a:cubicBezTo>
                  <a:pt x="-14660" y="3432714"/>
                  <a:pt x="26748" y="2378970"/>
                  <a:pt x="0" y="830657"/>
                </a:cubicBezTo>
                <a:close/>
              </a:path>
              <a:path w="8460000" h="5501411" stroke="0" extrusionOk="0">
                <a:moveTo>
                  <a:pt x="0" y="830657"/>
                </a:moveTo>
                <a:cubicBezTo>
                  <a:pt x="5508" y="480267"/>
                  <a:pt x="219703" y="120038"/>
                  <a:pt x="706633" y="0"/>
                </a:cubicBezTo>
                <a:cubicBezTo>
                  <a:pt x="3219904" y="144219"/>
                  <a:pt x="4428646" y="160592"/>
                  <a:pt x="7753367" y="0"/>
                </a:cubicBezTo>
                <a:cubicBezTo>
                  <a:pt x="8092530" y="-35400"/>
                  <a:pt x="8396762" y="351989"/>
                  <a:pt x="8460000" y="830657"/>
                </a:cubicBezTo>
                <a:cubicBezTo>
                  <a:pt x="8681219" y="1300188"/>
                  <a:pt x="8192886" y="3681284"/>
                  <a:pt x="8460000" y="4670753"/>
                </a:cubicBezTo>
                <a:cubicBezTo>
                  <a:pt x="8424950" y="5103652"/>
                  <a:pt x="8109681" y="5610976"/>
                  <a:pt x="7753367" y="5501411"/>
                </a:cubicBezTo>
                <a:cubicBezTo>
                  <a:pt x="4538199" y="5659891"/>
                  <a:pt x="2520426" y="5676058"/>
                  <a:pt x="706633" y="5501411"/>
                </a:cubicBezTo>
                <a:cubicBezTo>
                  <a:pt x="327244" y="5660077"/>
                  <a:pt x="-14525" y="5062523"/>
                  <a:pt x="0" y="4670753"/>
                </a:cubicBezTo>
                <a:cubicBezTo>
                  <a:pt x="-27842" y="3863432"/>
                  <a:pt x="-81099" y="1991215"/>
                  <a:pt x="0" y="830657"/>
                </a:cubicBezTo>
                <a:close/>
              </a:path>
              <a:path w="8460000" h="5501411" fill="none" stroke="0" extrusionOk="0">
                <a:moveTo>
                  <a:pt x="0" y="830657"/>
                </a:moveTo>
                <a:cubicBezTo>
                  <a:pt x="27493" y="494161"/>
                  <a:pt x="335205" y="79284"/>
                  <a:pt x="706633" y="0"/>
                </a:cubicBezTo>
                <a:cubicBezTo>
                  <a:pt x="4166319" y="25901"/>
                  <a:pt x="5850507" y="141631"/>
                  <a:pt x="7753367" y="0"/>
                </a:cubicBezTo>
                <a:cubicBezTo>
                  <a:pt x="8218755" y="15815"/>
                  <a:pt x="8454702" y="349909"/>
                  <a:pt x="8460000" y="830657"/>
                </a:cubicBezTo>
                <a:cubicBezTo>
                  <a:pt x="8304026" y="1369312"/>
                  <a:pt x="8432828" y="3750369"/>
                  <a:pt x="8460000" y="4670753"/>
                </a:cubicBezTo>
                <a:cubicBezTo>
                  <a:pt x="8542189" y="5172648"/>
                  <a:pt x="8128674" y="5547449"/>
                  <a:pt x="7753367" y="5501411"/>
                </a:cubicBezTo>
                <a:cubicBezTo>
                  <a:pt x="6593440" y="5469673"/>
                  <a:pt x="2131453" y="5058416"/>
                  <a:pt x="706633" y="5501411"/>
                </a:cubicBezTo>
                <a:cubicBezTo>
                  <a:pt x="223900" y="5561784"/>
                  <a:pt x="-12339" y="5022909"/>
                  <a:pt x="0" y="4670753"/>
                </a:cubicBezTo>
                <a:cubicBezTo>
                  <a:pt x="72001" y="3238224"/>
                  <a:pt x="-104498" y="2253431"/>
                  <a:pt x="0" y="830657"/>
                </a:cubicBezTo>
                <a:close/>
              </a:path>
              <a:path w="8460000" h="5501411" fill="none" stroke="0" extrusionOk="0">
                <a:moveTo>
                  <a:pt x="0" y="830657"/>
                </a:moveTo>
                <a:cubicBezTo>
                  <a:pt x="-12828" y="446510"/>
                  <a:pt x="319760" y="100294"/>
                  <a:pt x="706633" y="0"/>
                </a:cubicBezTo>
                <a:cubicBezTo>
                  <a:pt x="4086534" y="293178"/>
                  <a:pt x="5842921" y="172466"/>
                  <a:pt x="7753367" y="0"/>
                </a:cubicBezTo>
                <a:cubicBezTo>
                  <a:pt x="8210737" y="52519"/>
                  <a:pt x="8527468" y="407541"/>
                  <a:pt x="8460000" y="830657"/>
                </a:cubicBezTo>
                <a:cubicBezTo>
                  <a:pt x="8365048" y="1559556"/>
                  <a:pt x="8310019" y="3560570"/>
                  <a:pt x="8460000" y="4670753"/>
                </a:cubicBezTo>
                <a:cubicBezTo>
                  <a:pt x="8571960" y="5204962"/>
                  <a:pt x="8036310" y="5492239"/>
                  <a:pt x="7753367" y="5501411"/>
                </a:cubicBezTo>
                <a:cubicBezTo>
                  <a:pt x="6650491" y="5532803"/>
                  <a:pt x="2214661" y="5647595"/>
                  <a:pt x="706633" y="5501411"/>
                </a:cubicBezTo>
                <a:cubicBezTo>
                  <a:pt x="201484" y="5561152"/>
                  <a:pt x="-16469" y="4987964"/>
                  <a:pt x="0" y="4670753"/>
                </a:cubicBezTo>
                <a:cubicBezTo>
                  <a:pt x="26848" y="3312529"/>
                  <a:pt x="168738" y="2370052"/>
                  <a:pt x="0" y="83065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1401</Words>
  <Application>Microsoft Office PowerPoint</Application>
  <PresentationFormat>Custom</PresentationFormat>
  <Paragraphs>72</Paragraphs>
  <Slides>41</Slides>
  <Notes>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41</vt:i4>
      </vt:variant>
    </vt:vector>
  </HeadingPairs>
  <TitlesOfParts>
    <vt:vector size="59" baseType="lpstr">
      <vt:lpstr>Aptos</vt:lpstr>
      <vt:lpstr>Aptos Display</vt:lpstr>
      <vt:lpstr>Arial</vt:lpstr>
      <vt:lpstr>AvantGarde</vt:lpstr>
      <vt:lpstr>Calibri</vt:lpstr>
      <vt:lpstr>Calibri Light</vt:lpstr>
      <vt:lpstr>Cambria</vt:lpstr>
      <vt:lpstr>iCiel Soup of Justice</vt:lpstr>
      <vt:lpstr>Roboto</vt:lpstr>
      <vt:lpstr>Times New Roman</vt:lpstr>
      <vt:lpstr>UTM Duepuntozero</vt:lpstr>
      <vt:lpstr>字魂59号-创粗黑</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47</cp:revision>
  <dcterms:created xsi:type="dcterms:W3CDTF">2006-08-16T00:00:00Z</dcterms:created>
  <dcterms:modified xsi:type="dcterms:W3CDTF">2024-10-17T01:47:39Z</dcterms:modified>
  <dc:identifier>DAGSGSjGnWM</dc:identifier>
</cp:coreProperties>
</file>