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Calibri Light" panose="020F0302020204030204" pitchFamily="34" charset="0"/>
      <p:regular r:id="rId22"/>
      <p:italic r:id="rId23"/>
    </p:embeddedFont>
    <p:embeddedFont>
      <p:font typeface="Cambria" panose="0204050305040603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宋体" panose="02010600030101010101" pitchFamily="2" charset="-12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p:scale>
          <a:sx n="40" d="100"/>
          <a:sy n="40" d="100"/>
        </p:scale>
        <p:origin x="1624"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10/12/2024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1581</Words>
  <Application>Microsoft Office PowerPoint</Application>
  <PresentationFormat>Widescreen</PresentationFormat>
  <Paragraphs>63</Paragraphs>
  <Slides>18</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Calibri Light</vt:lpstr>
      <vt:lpstr>Cambria</vt:lpstr>
      <vt:lpstr>Calibri</vt:lpstr>
      <vt:lpstr>字魂39号-快乐肥宅体</vt:lpstr>
      <vt:lpstr>等线</vt:lpstr>
      <vt:lpstr>Arial</vt:lpstr>
      <vt:lpstr>宋体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ADMIN</cp:lastModifiedBy>
  <cp:revision>45</cp:revision>
  <dcterms:created xsi:type="dcterms:W3CDTF">2023-06-27T07:37:16Z</dcterms:created>
  <dcterms:modified xsi:type="dcterms:W3CDTF">2024-10-12T15:45:04Z</dcterms:modified>
</cp:coreProperties>
</file>