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24"/>
  </p:notesMasterIdLst>
  <p:sldIdLst>
    <p:sldId id="257" r:id="rId9"/>
    <p:sldId id="283" r:id="rId10"/>
    <p:sldId id="325" r:id="rId11"/>
    <p:sldId id="256" r:id="rId12"/>
    <p:sldId id="286" r:id="rId13"/>
    <p:sldId id="259" r:id="rId14"/>
    <p:sldId id="313" r:id="rId15"/>
    <p:sldId id="330" r:id="rId16"/>
    <p:sldId id="319" r:id="rId17"/>
    <p:sldId id="331" r:id="rId18"/>
    <p:sldId id="332" r:id="rId19"/>
    <p:sldId id="333" r:id="rId20"/>
    <p:sldId id="263" r:id="rId21"/>
    <p:sldId id="262" r:id="rId22"/>
    <p:sldId id="28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D2EDF9"/>
    <a:srgbClr val="FACCB3"/>
    <a:srgbClr val="34BEAA"/>
    <a:srgbClr val="E6E6E6"/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86940" autoAdjust="0"/>
  </p:normalViewPr>
  <p:slideViewPr>
    <p:cSldViewPr snapToGrid="0">
      <p:cViewPr>
        <p:scale>
          <a:sx n="40" d="100"/>
          <a:sy n="40" d="100"/>
        </p:scale>
        <p:origin x="1676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31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9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03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79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7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0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68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864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5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20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666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1535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80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5050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68698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9898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9195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2784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401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3263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51916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1053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6149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81428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9518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46560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05026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3690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7056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3484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791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197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567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34508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29526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3257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2616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39342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424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5789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069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5578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30274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470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33308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1616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90660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5097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9842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0707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641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1292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632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849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53654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28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8635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1765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5259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04223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05108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24513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6107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3964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8268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20490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68001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2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561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2164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92691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2129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19471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583184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765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962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577497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22569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054291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2147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78321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837992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6849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204211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13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8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18212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56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75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950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910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3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6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666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6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3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1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22253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987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02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681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04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14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3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658388E1-63B2-4333-9F80-4149CE37B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1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72D73981-CCDD-4E0C-8C4D-D0AB5CDCA4D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4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8EBBC0C0-46D6-44AD-9284-E2595F934F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83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55892E42-AC5F-42A2-BD45-EAC047DB52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4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08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F108E74-EDE0-4ED1-B31F-34F0FC1D5A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34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97108D-42A7-4C0E-41C4-392FED5B7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22" y="2399696"/>
            <a:ext cx="917527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4617829" y="79481"/>
            <a:ext cx="294941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5E80AF-DCF4-64BA-9204-0B9D4F638742}"/>
              </a:ext>
            </a:extLst>
          </p:cNvPr>
          <p:cNvSpPr txBox="1"/>
          <p:nvPr/>
        </p:nvSpPr>
        <p:spPr>
          <a:xfrm>
            <a:off x="4840250" y="246297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AC5889-9A36-7D73-D58B-FADEEB75D6FA}"/>
              </a:ext>
            </a:extLst>
          </p:cNvPr>
          <p:cNvGrpSpPr/>
          <p:nvPr/>
        </p:nvGrpSpPr>
        <p:grpSpPr>
          <a:xfrm>
            <a:off x="0" y="1625558"/>
            <a:ext cx="11942284" cy="1371030"/>
            <a:chOff x="0" y="1625558"/>
            <a:chExt cx="11942284" cy="1371030"/>
          </a:xfrm>
        </p:grpSpPr>
        <p:grpSp>
          <p:nvGrpSpPr>
            <p:cNvPr id="16" name="组合 4">
              <a:extLst>
                <a:ext uri="{FF2B5EF4-FFF2-40B4-BE49-F238E27FC236}">
                  <a16:creationId xmlns:a16="http://schemas.microsoft.com/office/drawing/2014/main" id="{C0C1004C-C212-D0DC-90AA-8EBF30617C2D}"/>
                </a:ext>
              </a:extLst>
            </p:cNvPr>
            <p:cNvGrpSpPr/>
            <p:nvPr/>
          </p:nvGrpSpPr>
          <p:grpSpPr>
            <a:xfrm>
              <a:off x="1189822" y="1625558"/>
              <a:ext cx="10752462" cy="1371030"/>
              <a:chOff x="1513192" y="1554345"/>
              <a:chExt cx="9542584" cy="2489152"/>
            </a:xfrm>
          </p:grpSpPr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FCF0A0A2-50B4-3045-661D-51F6D2DADC2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id="{329D7F97-2011-16B4-7A3A-4262D9670EF6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3F238EE4-092A-29F6-655D-764B2F997020}"/>
                </a:ext>
              </a:extLst>
            </p:cNvPr>
            <p:cNvSpPr/>
            <p:nvPr/>
          </p:nvSpPr>
          <p:spPr>
            <a:xfrm>
              <a:off x="1755528" y="1740401"/>
              <a:ext cx="9825451" cy="971653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Giới thiệu chung về nhân vật trong cuốn sách (tên sách, tên tác giả, tên nhân vật) và nêu ấn tượng chung về nhân vật.</a:t>
              </a:r>
            </a:p>
          </p:txBody>
        </p:sp>
        <p:sp>
          <p:nvSpPr>
            <p:cNvPr id="25" name="Wave 24">
              <a:extLst>
                <a:ext uri="{FF2B5EF4-FFF2-40B4-BE49-F238E27FC236}">
                  <a16:creationId xmlns:a16="http://schemas.microsoft.com/office/drawing/2014/main" id="{5584456A-9934-2A2E-5AF8-CEE9E2F67550}"/>
                </a:ext>
              </a:extLst>
            </p:cNvPr>
            <p:cNvSpPr/>
            <p:nvPr/>
          </p:nvSpPr>
          <p:spPr>
            <a:xfrm>
              <a:off x="0" y="1674564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320A0B-45EE-C474-EB02-041787D852BE}"/>
              </a:ext>
            </a:extLst>
          </p:cNvPr>
          <p:cNvGrpSpPr/>
          <p:nvPr/>
        </p:nvGrpSpPr>
        <p:grpSpPr>
          <a:xfrm>
            <a:off x="0" y="3289104"/>
            <a:ext cx="11942284" cy="1601524"/>
            <a:chOff x="0" y="3421307"/>
            <a:chExt cx="11942284" cy="1601524"/>
          </a:xfrm>
        </p:grpSpPr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id="{4713F615-785E-E28C-FEBE-03D6618A600B}"/>
                </a:ext>
              </a:extLst>
            </p:cNvPr>
            <p:cNvGrpSpPr/>
            <p:nvPr/>
          </p:nvGrpSpPr>
          <p:grpSpPr>
            <a:xfrm>
              <a:off x="1189822" y="3421307"/>
              <a:ext cx="10752462" cy="1601524"/>
              <a:chOff x="1513192" y="1554345"/>
              <a:chExt cx="9542584" cy="2489152"/>
            </a:xfrm>
          </p:grpSpPr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id="{E6E5A96D-07E8-F7A0-50F6-14C12E826C59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id="{EBF1928E-8E54-6042-AB91-C6A4FD76804F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矩形 1">
              <a:extLst>
                <a:ext uri="{FF2B5EF4-FFF2-40B4-BE49-F238E27FC236}">
                  <a16:creationId xmlns:a16="http://schemas.microsoft.com/office/drawing/2014/main" id="{60FF63A4-BC9A-D659-D72C-5518AC37C270}"/>
                </a:ext>
              </a:extLst>
            </p:cNvPr>
            <p:cNvSpPr/>
            <p:nvPr/>
          </p:nvSpPr>
          <p:spPr>
            <a:xfrm>
              <a:off x="1799596" y="3569201"/>
              <a:ext cx="9825451" cy="121787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Chỉ ra những đặc điểm ngoại hình, hành động, lời nói, suy nghĩ,... của nhân vật; nêu các dẫn chứng được lấy ra từ cuốn sách để minh hoạ cho các đặc điểm của nhân vật.</a:t>
              </a:r>
            </a:p>
          </p:txBody>
        </p:sp>
        <p:sp>
          <p:nvSpPr>
            <p:cNvPr id="31" name="Wave 30">
              <a:extLst>
                <a:ext uri="{FF2B5EF4-FFF2-40B4-BE49-F238E27FC236}">
                  <a16:creationId xmlns:a16="http://schemas.microsoft.com/office/drawing/2014/main" id="{7B8DDE23-F297-8E8C-1606-998AFE5508D8}"/>
                </a:ext>
              </a:extLst>
            </p:cNvPr>
            <p:cNvSpPr/>
            <p:nvPr/>
          </p:nvSpPr>
          <p:spPr>
            <a:xfrm>
              <a:off x="0" y="3470313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272D1B-41BC-048D-357C-23EE47B2BFE4}"/>
              </a:ext>
            </a:extLst>
          </p:cNvPr>
          <p:cNvGrpSpPr/>
          <p:nvPr/>
        </p:nvGrpSpPr>
        <p:grpSpPr>
          <a:xfrm>
            <a:off x="0" y="5084854"/>
            <a:ext cx="11942284" cy="1601524"/>
            <a:chOff x="0" y="5084854"/>
            <a:chExt cx="11942284" cy="1601524"/>
          </a:xfrm>
        </p:grpSpPr>
        <p:grpSp>
          <p:nvGrpSpPr>
            <p:cNvPr id="32" name="组合 4">
              <a:extLst>
                <a:ext uri="{FF2B5EF4-FFF2-40B4-BE49-F238E27FC236}">
                  <a16:creationId xmlns:a16="http://schemas.microsoft.com/office/drawing/2014/main" id="{E80EA662-0FC1-1BAC-66C4-77003A561CAF}"/>
                </a:ext>
              </a:extLst>
            </p:cNvPr>
            <p:cNvGrpSpPr/>
            <p:nvPr/>
          </p:nvGrpSpPr>
          <p:grpSpPr>
            <a:xfrm>
              <a:off x="1189822" y="5084854"/>
              <a:ext cx="10752462" cy="1601524"/>
              <a:chOff x="1513192" y="1554345"/>
              <a:chExt cx="9542584" cy="2489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id="{5D4C9C95-E72D-4F6F-D919-309F5C083982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4">
                <a:extLst>
                  <a:ext uri="{FF2B5EF4-FFF2-40B4-BE49-F238E27FC236}">
                    <a16:creationId xmlns:a16="http://schemas.microsoft.com/office/drawing/2014/main" id="{C050CE58-77E4-5DB0-DCFE-25A3F8025012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矩形 1">
              <a:extLst>
                <a:ext uri="{FF2B5EF4-FFF2-40B4-BE49-F238E27FC236}">
                  <a16:creationId xmlns:a16="http://schemas.microsoft.com/office/drawing/2014/main" id="{448E2BE0-7658-108A-497E-BDA81E84EF54}"/>
                </a:ext>
              </a:extLst>
            </p:cNvPr>
            <p:cNvSpPr/>
            <p:nvPr/>
          </p:nvSpPr>
          <p:spPr>
            <a:xfrm>
              <a:off x="1799596" y="5232748"/>
              <a:ext cx="9825451" cy="109476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Nêu nhận xét hoặc cảm nghĩ về nhân vật. Em có thể nêu bài học mà nhân vật đem đến cho em.</a:t>
              </a:r>
            </a:p>
          </p:txBody>
        </p:sp>
        <p:sp>
          <p:nvSpPr>
            <p:cNvPr id="36" name="Wave 35">
              <a:extLst>
                <a:ext uri="{FF2B5EF4-FFF2-40B4-BE49-F238E27FC236}">
                  <a16:creationId xmlns:a16="http://schemas.microsoft.com/office/drawing/2014/main" id="{978B39A8-CCAB-81BC-730C-C6EA0A6EB573}"/>
                </a:ext>
              </a:extLst>
            </p:cNvPr>
            <p:cNvSpPr/>
            <p:nvPr/>
          </p:nvSpPr>
          <p:spPr>
            <a:xfrm>
              <a:off x="0" y="5133860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073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14381" y="79481"/>
            <a:ext cx="534317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5E80AF-DCF4-64BA-9204-0B9D4F638742}"/>
              </a:ext>
            </a:extLst>
          </p:cNvPr>
          <p:cNvSpPr txBox="1"/>
          <p:nvPr/>
        </p:nvSpPr>
        <p:spPr>
          <a:xfrm>
            <a:off x="4021156" y="356466"/>
            <a:ext cx="428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4B6A5-7402-0592-7C62-DE8CC919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57" y="1970699"/>
            <a:ext cx="3609975" cy="240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1E0E1-23D9-1EEC-C864-4B752D5B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556" y="1912345"/>
            <a:ext cx="363855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3C294-E13D-C676-144C-AC679A93A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637" y="1906377"/>
            <a:ext cx="4038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73C9BD0-4641-EE81-6355-52D91091D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29" y="1410158"/>
            <a:ext cx="5269834" cy="42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70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5B187C-C1D3-4E7C-A4DA-D76FBA8E7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0738"/>
            <a:ext cx="5448437" cy="3891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D7643F-CA62-99A2-AB02-B44076C5555E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椭圆形标注 3">
            <a:extLst>
              <a:ext uri="{FF2B5EF4-FFF2-40B4-BE49-F238E27FC236}">
                <a16:creationId xmlns:a16="http://schemas.microsoft.com/office/drawing/2014/main" id="{75D26EE0-B291-F1CE-9A2E-E0F0F9898E54}"/>
              </a:ext>
            </a:extLst>
          </p:cNvPr>
          <p:cNvSpPr/>
          <p:nvPr/>
        </p:nvSpPr>
        <p:spPr>
          <a:xfrm flipH="1">
            <a:off x="441046" y="852615"/>
            <a:ext cx="5448435" cy="5140411"/>
          </a:xfrm>
          <a:custGeom>
            <a:avLst/>
            <a:gdLst>
              <a:gd name="connsiteX0" fmla="*/ 3158326 w 10828422"/>
              <a:gd name="connsiteY0" fmla="*/ 6957261 h 6184232"/>
              <a:gd name="connsiteX1" fmla="*/ 2753500 w 10828422"/>
              <a:gd name="connsiteY1" fmla="*/ 5785091 h 6184232"/>
              <a:gd name="connsiteX2" fmla="*/ 2121939 w 10828422"/>
              <a:gd name="connsiteY2" fmla="*/ 637359 h 6184232"/>
              <a:gd name="connsiteX3" fmla="*/ 7033773 w 10828422"/>
              <a:gd name="connsiteY3" fmla="*/ 141582 h 6184232"/>
              <a:gd name="connsiteX4" fmla="*/ 9921091 w 10828422"/>
              <a:gd name="connsiteY4" fmla="*/ 4805610 h 6184232"/>
              <a:gd name="connsiteX5" fmla="*/ 4713634 w 10828422"/>
              <a:gd name="connsiteY5" fmla="*/ 6158236 h 6184232"/>
              <a:gd name="connsiteX6" fmla="*/ 3158326 w 10828422"/>
              <a:gd name="connsiteY6" fmla="*/ 6957261 h 6184232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713847 w 10831468"/>
              <a:gd name="connsiteY5" fmla="*/ 6158265 h 7390427"/>
              <a:gd name="connsiteX6" fmla="*/ 4634412 w 10831468"/>
              <a:gd name="connsiteY6" fmla="*/ 7390427 h 7390427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232584 w 10831468"/>
              <a:gd name="connsiteY5" fmla="*/ 5773254 h 7390427"/>
              <a:gd name="connsiteX6" fmla="*/ 4634412 w 10831468"/>
              <a:gd name="connsiteY6" fmla="*/ 7390427 h 7390427"/>
              <a:gd name="connsiteX0" fmla="*/ 4330644 w 10527700"/>
              <a:gd name="connsiteY0" fmla="*/ 7526425 h 7526425"/>
              <a:gd name="connsiteX1" fmla="*/ 2449945 w 10527700"/>
              <a:gd name="connsiteY1" fmla="*/ 5921118 h 7526425"/>
              <a:gd name="connsiteX2" fmla="*/ 1818384 w 10527700"/>
              <a:gd name="connsiteY2" fmla="*/ 773386 h 7526425"/>
              <a:gd name="connsiteX3" fmla="*/ 6730218 w 10527700"/>
              <a:gd name="connsiteY3" fmla="*/ 277609 h 7526425"/>
              <a:gd name="connsiteX4" fmla="*/ 9617536 w 10527700"/>
              <a:gd name="connsiteY4" fmla="*/ 4941637 h 7526425"/>
              <a:gd name="connsiteX5" fmla="*/ 3928816 w 10527700"/>
              <a:gd name="connsiteY5" fmla="*/ 5909252 h 7526425"/>
              <a:gd name="connsiteX6" fmla="*/ 4330644 w 10527700"/>
              <a:gd name="connsiteY6" fmla="*/ 7526425 h 7526425"/>
              <a:gd name="connsiteX0" fmla="*/ 4441919 w 10638975"/>
              <a:gd name="connsiteY0" fmla="*/ 7461680 h 7461680"/>
              <a:gd name="connsiteX1" fmla="*/ 2561220 w 10638975"/>
              <a:gd name="connsiteY1" fmla="*/ 5856373 h 7461680"/>
              <a:gd name="connsiteX2" fmla="*/ 1929659 w 10638975"/>
              <a:gd name="connsiteY2" fmla="*/ 708641 h 7461680"/>
              <a:gd name="connsiteX3" fmla="*/ 6841493 w 10638975"/>
              <a:gd name="connsiteY3" fmla="*/ 212864 h 7461680"/>
              <a:gd name="connsiteX4" fmla="*/ 9728811 w 10638975"/>
              <a:gd name="connsiteY4" fmla="*/ 4876892 h 7461680"/>
              <a:gd name="connsiteX5" fmla="*/ 4040091 w 10638975"/>
              <a:gd name="connsiteY5" fmla="*/ 5844507 h 7461680"/>
              <a:gd name="connsiteX6" fmla="*/ 4441919 w 10638975"/>
              <a:gd name="connsiteY6" fmla="*/ 7461680 h 7461680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4040091 w 10638975"/>
              <a:gd name="connsiteY5" fmla="*/ 5844507 h 6418943"/>
              <a:gd name="connsiteX6" fmla="*/ 3720025 w 10638975"/>
              <a:gd name="connsiteY6" fmla="*/ 6418943 h 6418943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3847585 w 10638975"/>
              <a:gd name="connsiteY5" fmla="*/ 5684086 h 6418943"/>
              <a:gd name="connsiteX6" fmla="*/ 3720025 w 10638975"/>
              <a:gd name="connsiteY6" fmla="*/ 6418943 h 6418943"/>
              <a:gd name="connsiteX0" fmla="*/ 3009670 w 9928620"/>
              <a:gd name="connsiteY0" fmla="*/ 6424433 h 6424433"/>
              <a:gd name="connsiteX1" fmla="*/ 1915033 w 9928620"/>
              <a:gd name="connsiteY1" fmla="*/ 5685399 h 6424433"/>
              <a:gd name="connsiteX2" fmla="*/ 1219304 w 9928620"/>
              <a:gd name="connsiteY2" fmla="*/ 714131 h 6424433"/>
              <a:gd name="connsiteX3" fmla="*/ 6131138 w 9928620"/>
              <a:gd name="connsiteY3" fmla="*/ 218354 h 6424433"/>
              <a:gd name="connsiteX4" fmla="*/ 9018456 w 9928620"/>
              <a:gd name="connsiteY4" fmla="*/ 4882382 h 6424433"/>
              <a:gd name="connsiteX5" fmla="*/ 3137230 w 9928620"/>
              <a:gd name="connsiteY5" fmla="*/ 5689576 h 6424433"/>
              <a:gd name="connsiteX6" fmla="*/ 3009670 w 9928620"/>
              <a:gd name="connsiteY6" fmla="*/ 6424433 h 6424433"/>
              <a:gd name="connsiteX0" fmla="*/ 3178730 w 10097680"/>
              <a:gd name="connsiteY0" fmla="*/ 6338637 h 6338637"/>
              <a:gd name="connsiteX1" fmla="*/ 2084093 w 10097680"/>
              <a:gd name="connsiteY1" fmla="*/ 5599603 h 6338637"/>
              <a:gd name="connsiteX2" fmla="*/ 1388364 w 10097680"/>
              <a:gd name="connsiteY2" fmla="*/ 628335 h 6338637"/>
              <a:gd name="connsiteX3" fmla="*/ 6300198 w 10097680"/>
              <a:gd name="connsiteY3" fmla="*/ 132558 h 6338637"/>
              <a:gd name="connsiteX4" fmla="*/ 9187516 w 10097680"/>
              <a:gd name="connsiteY4" fmla="*/ 4796586 h 6338637"/>
              <a:gd name="connsiteX5" fmla="*/ 3306290 w 10097680"/>
              <a:gd name="connsiteY5" fmla="*/ 5603780 h 6338637"/>
              <a:gd name="connsiteX6" fmla="*/ 3178730 w 10097680"/>
              <a:gd name="connsiteY6" fmla="*/ 6338637 h 633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7680" h="6338637">
                <a:moveTo>
                  <a:pt x="3178730" y="6338637"/>
                </a:moveTo>
                <a:cubicBezTo>
                  <a:pt x="3043788" y="5947914"/>
                  <a:pt x="2219035" y="5990326"/>
                  <a:pt x="2084093" y="5599603"/>
                </a:cubicBezTo>
                <a:cubicBezTo>
                  <a:pt x="-1298140" y="4509645"/>
                  <a:pt x="172333" y="1314919"/>
                  <a:pt x="1388364" y="628335"/>
                </a:cubicBezTo>
                <a:cubicBezTo>
                  <a:pt x="2390340" y="62609"/>
                  <a:pt x="4619195" y="-168401"/>
                  <a:pt x="6300198" y="132558"/>
                </a:cubicBezTo>
                <a:cubicBezTo>
                  <a:pt x="9743893" y="749101"/>
                  <a:pt x="11187410" y="3080886"/>
                  <a:pt x="9187516" y="4796586"/>
                </a:cubicBezTo>
                <a:cubicBezTo>
                  <a:pt x="8044534" y="5777146"/>
                  <a:pt x="5351538" y="5756203"/>
                  <a:pt x="3306290" y="5603780"/>
                </a:cubicBezTo>
                <a:lnTo>
                  <a:pt x="3178730" y="6338637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D279D-3E10-89B5-68AF-3BC8B19E7D18}"/>
              </a:ext>
            </a:extLst>
          </p:cNvPr>
          <p:cNvSpPr txBox="1"/>
          <p:nvPr/>
        </p:nvSpPr>
        <p:spPr>
          <a:xfrm>
            <a:off x="1049160" y="1387660"/>
            <a:ext cx="4488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0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695824" y="465072"/>
            <a:ext cx="2949419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918245" y="631888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233889" y="1306515"/>
            <a:ext cx="10958111" cy="2901927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912964" y="3955055"/>
            <a:ext cx="11318788" cy="2420460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2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(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,…)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C72BE"/>
          </a:solid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2E342-6E60-9768-E962-9EAB088D9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162" y="2328675"/>
            <a:ext cx="9181372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HẠC KHỞI ĐỘNG CHO TIẾT HỌC_1080p">
            <a:hlinkClick r:id="" action="ppaction://media"/>
            <a:extLst>
              <a:ext uri="{FF2B5EF4-FFF2-40B4-BE49-F238E27FC236}">
                <a16:creationId xmlns:a16="http://schemas.microsoft.com/office/drawing/2014/main" id="{4037A325-03FD-2895-5C91-CBEACDAD3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29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4986647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448" y="674491"/>
            <a:ext cx="44553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hắc lại cách viết tìm ý cho đoạn văn giới thiệu nhân vật trong một cuốn sách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028242-0555-42A4-9765-BAE605CB027E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2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898CD990-9F08-485F-9E0D-FF162A0E8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65804BB-5664-431D-A5BF-BA7837B20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A5813BA2-BEBC-427B-9922-0314082156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824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608359-2B3C-9C87-F767-50D9BCC3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620" y="1322103"/>
            <a:ext cx="3493311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7B504-F39A-DAB3-4BE7-A32AA8D07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978" y="2460672"/>
            <a:ext cx="659644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1513840" y="1990379"/>
            <a:ext cx="92940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ý cho đoạn văn giới thiệu nhân vật trong một cuốn sách</a:t>
            </a:r>
          </a:p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cách viết Tìm ý cho đoạn văn giới thiệu nhân vật trong một cuốn sách</a:t>
            </a:r>
          </a:p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được những điểm cần lưu ý khi kể chuyện và viết bài văn.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824139" y="822960"/>
            <a:ext cx="10543722" cy="526288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2238976" y="241300"/>
            <a:ext cx="7714048" cy="1134457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2264225" y="397691"/>
            <a:ext cx="1000828" cy="83312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9911080" y="4564380"/>
            <a:ext cx="2280920" cy="22809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7B07A-FBD3-A652-475B-9A67851CD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402" y="296616"/>
            <a:ext cx="640135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48D96-DB17-1A31-E48D-27F4CCF1AF3B}"/>
              </a:ext>
            </a:extLst>
          </p:cNvPr>
          <p:cNvSpPr txBox="1"/>
          <p:nvPr/>
        </p:nvSpPr>
        <p:spPr>
          <a:xfrm>
            <a:off x="2546430" y="1990845"/>
            <a:ext cx="70258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D5F9C3-F977-4E0E-A849-8B3AD1A80EBA}"/>
              </a:ext>
            </a:extLst>
          </p:cNvPr>
          <p:cNvSpPr/>
          <p:nvPr/>
        </p:nvSpPr>
        <p:spPr>
          <a:xfrm>
            <a:off x="4323144" y="332450"/>
            <a:ext cx="3582365" cy="743995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011" y="323095"/>
            <a:ext cx="41416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en-US" sz="3600" b="1" dirty="0">
                <a:solidFill>
                  <a:srgbClr val="C00000"/>
                </a:solidFill>
              </a:rPr>
              <a:t>1. </a:t>
            </a:r>
            <a:r>
              <a:rPr lang="vi-VN" altLang="en-US" sz="3600" b="1" dirty="0">
                <a:solidFill>
                  <a:srgbClr val="C00000"/>
                </a:solidFill>
              </a:rPr>
              <a:t>Chuẩn bị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5BAF78-B389-6A40-8E08-D06BD13B0262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FDD674-41F8-EE7D-1ECB-055ACF662554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5E6EB36-EE15-4510-19B9-F9796F89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EFD222-38EE-6521-B6FF-3A2C3A554722}"/>
                  </a:ext>
                </a:extLst>
              </p:cNvPr>
              <p:cNvSpPr txBox="1"/>
              <p:nvPr/>
            </p:nvSpPr>
            <p:spPr>
              <a:xfrm>
                <a:off x="6478522" y="716770"/>
                <a:ext cx="3668094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Tác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6366A501-9BA2-3482-6C4A-6183131F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7A9C38-CDFF-F2C9-D08F-15D1E8013694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CA1064-6E5C-5110-5630-DB13548CDFA7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6CF9444E-CA67-46B9-6BEC-3A7747EDC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F9F019-642D-0378-F95B-8B14B2FA28AA}"/>
                  </a:ext>
                </a:extLst>
              </p:cNvPr>
              <p:cNvSpPr txBox="1"/>
              <p:nvPr/>
            </p:nvSpPr>
            <p:spPr>
              <a:xfrm>
                <a:off x="6367421" y="647318"/>
                <a:ext cx="4221478" cy="158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A8B8D6A-2EA6-82E9-11DC-EAC95BB4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E87652-E107-5E77-8973-E81C49E04D59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4A5108-E8D8-2914-FAA7-DAC69CD8FD68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21" name="Picture 2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F8F1819-C5B7-4325-A481-F2A82D8C7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E45FE9-DD77-4BF4-B5D0-637653ED74D9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2315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muốn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về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B21D3244-2129-9A1C-A150-084A6FBD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98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6">
            <a:extLst>
              <a:ext uri="{FF2B5EF4-FFF2-40B4-BE49-F238E27FC236}">
                <a16:creationId xmlns:a16="http://schemas.microsoft.com/office/drawing/2014/main" id="{51611454-1390-A170-BB31-0F15FA41970B}"/>
              </a:ext>
            </a:extLst>
          </p:cNvPr>
          <p:cNvGrpSpPr/>
          <p:nvPr/>
        </p:nvGrpSpPr>
        <p:grpSpPr>
          <a:xfrm>
            <a:off x="-856527" y="-117170"/>
            <a:ext cx="14028517" cy="2165890"/>
            <a:chOff x="613391" y="3437823"/>
            <a:chExt cx="5869296" cy="1902470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74ACE0E4-D3D7-7863-5706-E1A385624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CE209A4A-F2D5-DA36-F0EE-BA6F4ED9A138}"/>
                </a:ext>
              </a:extLst>
            </p:cNvPr>
            <p:cNvSpPr txBox="1"/>
            <p:nvPr/>
          </p:nvSpPr>
          <p:spPr>
            <a:xfrm>
              <a:off x="1356640" y="3766701"/>
              <a:ext cx="4070259" cy="97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C6AA6543-6069-8E77-E984-885B36A4F04D}"/>
              </a:ext>
            </a:extLst>
          </p:cNvPr>
          <p:cNvGrpSpPr/>
          <p:nvPr/>
        </p:nvGrpSpPr>
        <p:grpSpPr>
          <a:xfrm flipH="1">
            <a:off x="613458" y="1912951"/>
            <a:ext cx="11482086" cy="2462279"/>
            <a:chOff x="6244928" y="3346515"/>
            <a:chExt cx="5869296" cy="21189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95D6B5D-8957-3E9D-2BB9-B1679E156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3" name="文本框 21">
              <a:extLst>
                <a:ext uri="{FF2B5EF4-FFF2-40B4-BE49-F238E27FC236}">
                  <a16:creationId xmlns:a16="http://schemas.microsoft.com/office/drawing/2014/main" id="{64D69D9F-A5C2-00B0-9EFD-46CA1FD5852A}"/>
                </a:ext>
              </a:extLst>
            </p:cNvPr>
            <p:cNvSpPr txBox="1"/>
            <p:nvPr/>
          </p:nvSpPr>
          <p:spPr>
            <a:xfrm>
              <a:off x="6999427" y="3568872"/>
              <a:ext cx="4221805" cy="796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5">
            <a:extLst>
              <a:ext uri="{FF2B5EF4-FFF2-40B4-BE49-F238E27FC236}">
                <a16:creationId xmlns:a16="http://schemas.microsoft.com/office/drawing/2014/main" id="{A433331E-FB77-136A-6F88-CE514CEF5420}"/>
              </a:ext>
            </a:extLst>
          </p:cNvPr>
          <p:cNvGrpSpPr/>
          <p:nvPr/>
        </p:nvGrpSpPr>
        <p:grpSpPr>
          <a:xfrm flipH="1">
            <a:off x="-486137" y="4227888"/>
            <a:ext cx="11482086" cy="2462279"/>
            <a:chOff x="6244928" y="3346515"/>
            <a:chExt cx="5869296" cy="2118949"/>
          </a:xfrm>
        </p:grpSpPr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id="{045E6CEF-11E2-8EEA-1B14-FD000BE08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D8B8FA1E-DCA2-B8B9-A7D0-C5016430443B}"/>
                </a:ext>
              </a:extLst>
            </p:cNvPr>
            <p:cNvSpPr txBox="1"/>
            <p:nvPr/>
          </p:nvSpPr>
          <p:spPr>
            <a:xfrm>
              <a:off x="7005344" y="3708323"/>
              <a:ext cx="4221805" cy="82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Em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311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F83D8F-4FA0-1D2C-0DC1-85D4DD29F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33540"/>
              </p:ext>
            </p:extLst>
          </p:nvPr>
        </p:nvGraphicFramePr>
        <p:xfrm>
          <a:off x="1967697" y="555585"/>
          <a:ext cx="8368495" cy="5662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2096">
                  <a:extLst>
                    <a:ext uri="{9D8B030D-6E8A-4147-A177-3AD203B41FA5}">
                      <a16:colId xmlns:a16="http://schemas.microsoft.com/office/drawing/2014/main" val="3070307011"/>
                    </a:ext>
                  </a:extLst>
                </a:gridCol>
                <a:gridCol w="5486399">
                  <a:extLst>
                    <a:ext uri="{9D8B030D-6E8A-4147-A177-3AD203B41FA5}">
                      <a16:colId xmlns:a16="http://schemas.microsoft.com/office/drawing/2014/main" val="1917129830"/>
                    </a:ext>
                  </a:extLst>
                </a:gridCol>
              </a:tblGrid>
              <a:tr h="32222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 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2169" marR="72169" marT="36084" marB="36084"/>
                </a:tc>
                <a:extLst>
                  <a:ext uri="{0D108BD9-81ED-4DB2-BD59-A6C34878D82A}">
                    <a16:rowId xmlns:a16="http://schemas.microsoft.com/office/drawing/2014/main" val="1244129558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202851"/>
                  </a:ext>
                </a:extLst>
              </a:tr>
              <a:tr h="249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987352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6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4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329</TotalTime>
  <Words>527</Words>
  <Application>Microsoft Office PowerPoint</Application>
  <PresentationFormat>Widescreen</PresentationFormat>
  <Paragraphs>52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#9Slide07 Pattaya</vt:lpstr>
      <vt:lpstr>Arial</vt:lpstr>
      <vt:lpstr>Calibri</vt:lpstr>
      <vt:lpstr>Calibri Light</vt:lpstr>
      <vt:lpstr>Cambria</vt:lpstr>
      <vt:lpstr>等线</vt:lpstr>
      <vt:lpstr>Times New Roman</vt:lpstr>
      <vt:lpstr>Wingdings</vt:lpstr>
      <vt:lpstr>字魂107号-萌趣欢乐体</vt:lpstr>
      <vt:lpstr>字魂35号-经典雅黑</vt:lpstr>
      <vt:lpstr>字魂37号-波纹乖乖体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16</cp:revision>
  <dcterms:created xsi:type="dcterms:W3CDTF">2017-08-18T03:02:00Z</dcterms:created>
  <dcterms:modified xsi:type="dcterms:W3CDTF">2024-10-12T06:58:34Z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