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74" r:id="rId2"/>
    <p:sldId id="384" r:id="rId3"/>
    <p:sldId id="366" r:id="rId4"/>
    <p:sldId id="367" r:id="rId5"/>
    <p:sldId id="385" r:id="rId6"/>
    <p:sldId id="262" r:id="rId7"/>
    <p:sldId id="386" r:id="rId8"/>
    <p:sldId id="387" r:id="rId9"/>
    <p:sldId id="383" r:id="rId10"/>
    <p:sldId id="375" r:id="rId11"/>
    <p:sldId id="277" r:id="rId12"/>
    <p:sldId id="372"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4A"/>
    <a:srgbClr val="36773C"/>
    <a:srgbClr val="F2EFCC"/>
    <a:srgbClr val="D8353E"/>
    <a:srgbClr val="00B050"/>
    <a:srgbClr val="E53028"/>
    <a:srgbClr val="F4E492"/>
    <a:srgbClr val="49AD6D"/>
    <a:srgbClr val="2B5843"/>
    <a:srgbClr val="8DE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p:scale>
          <a:sx n="40" d="100"/>
          <a:sy n="40" d="100"/>
        </p:scale>
        <p:origin x="162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5B8C-B4C2-43C9-963B-26C5CB1109BC}"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6E9BF-446D-4B8B-BED6-B60E343DD551}" type="slidenum">
              <a:rPr lang="en-US" smtClean="0"/>
              <a:t>‹#›</a:t>
            </a:fld>
            <a:endParaRPr lang="en-US"/>
          </a:p>
        </p:txBody>
      </p:sp>
    </p:spTree>
    <p:extLst>
      <p:ext uri="{BB962C8B-B14F-4D97-AF65-F5344CB8AC3E}">
        <p14:creationId xmlns:p14="http://schemas.microsoft.com/office/powerpoint/2010/main" val="164486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Muốn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hay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dễ</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lộ</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Phan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hoạt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21. </a:t>
            </a:r>
            <a:endParaRPr lang="en-US" dirty="0"/>
          </a:p>
        </p:txBody>
      </p:sp>
      <p:sp>
        <p:nvSpPr>
          <p:cNvPr id="4" name="Slide Number Placeholder 3"/>
          <p:cNvSpPr>
            <a:spLocks noGrp="1"/>
          </p:cNvSpPr>
          <p:nvPr>
            <p:ph type="sldNum" sz="quarter" idx="5"/>
          </p:nvPr>
        </p:nvSpPr>
        <p:spPr/>
        <p:txBody>
          <a:bodyPr/>
          <a:lstStyle/>
          <a:p>
            <a:fld id="{20E6E9BF-446D-4B8B-BED6-B60E343DD551}" type="slidenum">
              <a:rPr lang="en-US" smtClean="0"/>
              <a:t>3</a:t>
            </a:fld>
            <a:endParaRPr lang="en-US"/>
          </a:p>
        </p:txBody>
      </p:sp>
    </p:spTree>
    <p:extLst>
      <p:ext uri="{BB962C8B-B14F-4D97-AF65-F5344CB8AC3E}">
        <p14:creationId xmlns:p14="http://schemas.microsoft.com/office/powerpoint/2010/main" val="123860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0.png"/><Relationship Id="rId26" Type="http://schemas.openxmlformats.org/officeDocument/2006/relationships/image" Target="../media/image24.png"/><Relationship Id="rId3" Type="http://schemas.microsoft.com/office/2007/relationships/hdphoto" Target="../media/hdphoto1.wdp"/><Relationship Id="rId21" Type="http://schemas.microsoft.com/office/2007/relationships/hdphoto" Target="../media/hdphoto9.wdp"/><Relationship Id="rId7" Type="http://schemas.openxmlformats.org/officeDocument/2006/relationships/image" Target="../media/image14.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29.png"/><Relationship Id="rId2" Type="http://schemas.openxmlformats.org/officeDocument/2006/relationships/image" Target="../media/image11.png"/><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6.png"/><Relationship Id="rId24" Type="http://schemas.openxmlformats.org/officeDocument/2006/relationships/image" Target="../media/image23.png"/><Relationship Id="rId32" Type="http://schemas.openxmlformats.org/officeDocument/2006/relationships/image" Target="../media/image28.png"/><Relationship Id="rId5" Type="http://schemas.microsoft.com/office/2007/relationships/hdphoto" Target="../media/hdphoto2.wdp"/><Relationship Id="rId15" Type="http://schemas.openxmlformats.org/officeDocument/2006/relationships/image" Target="../media/image18.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6.wdp"/><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27.png"/><Relationship Id="rId8" Type="http://schemas.microsoft.com/office/2007/relationships/hdphoto" Target="../media/hdphoto3.wdp"/></Relationships>
</file>

<file path=ppt/slideLayouts/_rels/slideLayout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0.png"/><Relationship Id="rId1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7.wdp"/><Relationship Id="rId17" Type="http://schemas.openxmlformats.org/officeDocument/2006/relationships/image" Target="../media/image28.png"/><Relationship Id="rId2" Type="http://schemas.openxmlformats.org/officeDocument/2006/relationships/image" Target="../media/image30.png"/><Relationship Id="rId16" Type="http://schemas.microsoft.com/office/2007/relationships/hdphoto" Target="../media/hdphoto10.wdp"/><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2.png"/><Relationship Id="rId10" Type="http://schemas.microsoft.com/office/2007/relationships/hdphoto" Target="../media/hdphoto14.wdp"/><Relationship Id="rId19" Type="http://schemas.microsoft.com/office/2007/relationships/hdphoto" Target="../media/hdphoto13.wdp"/><Relationship Id="rId4" Type="http://schemas.microsoft.com/office/2007/relationships/hdphoto" Target="../media/hdphoto3.wdp"/><Relationship Id="rId9" Type="http://schemas.openxmlformats.org/officeDocument/2006/relationships/image" Target="../media/image31.png"/><Relationship Id="rId14" Type="http://schemas.microsoft.com/office/2007/relationships/hdphoto" Target="../media/hdphoto8.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39889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9198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895614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4E48F3D-C9D6-40F0-BD43-D5AB2D7AF55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a:extLst>
              <a:ext uri="{FF2B5EF4-FFF2-40B4-BE49-F238E27FC236}">
                <a16:creationId xmlns:a16="http://schemas.microsoft.com/office/drawing/2014/main" id="{64BABC27-47B2-44BA-8994-90471820B78D}"/>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120D695-3C88-4B3E-8484-1A6D5542987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a:extLst>
              <a:ext uri="{FF2B5EF4-FFF2-40B4-BE49-F238E27FC236}">
                <a16:creationId xmlns:a16="http://schemas.microsoft.com/office/drawing/2014/main" id="{68F4435A-E4B2-4646-9424-8DA4DBA5B865}"/>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38" name="图片 37">
            <a:extLst>
              <a:ext uri="{FF2B5EF4-FFF2-40B4-BE49-F238E27FC236}">
                <a16:creationId xmlns:a16="http://schemas.microsoft.com/office/drawing/2014/main" id="{2998DD19-265C-4B66-983D-A64572A5093E}"/>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0" name="图片 19">
            <a:extLst>
              <a:ext uri="{FF2B5EF4-FFF2-40B4-BE49-F238E27FC236}">
                <a16:creationId xmlns:a16="http://schemas.microsoft.com/office/drawing/2014/main" id="{4C550CA4-17FB-4C34-94E5-4BEF6223D939}"/>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2" name="图片 21">
            <a:extLst>
              <a:ext uri="{FF2B5EF4-FFF2-40B4-BE49-F238E27FC236}">
                <a16:creationId xmlns:a16="http://schemas.microsoft.com/office/drawing/2014/main" id="{56C0EC08-670C-45BF-A577-9DFED9D2A355}"/>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p:blipFill>
        <p:spPr>
          <a:xfrm>
            <a:off x="-23131" y="4680887"/>
            <a:ext cx="12192000" cy="2186565"/>
          </a:xfrm>
          <a:prstGeom prst="rect">
            <a:avLst/>
          </a:prstGeom>
        </p:spPr>
      </p:pic>
      <p:pic>
        <p:nvPicPr>
          <p:cNvPr id="28" name="图片 27">
            <a:extLst>
              <a:ext uri="{FF2B5EF4-FFF2-40B4-BE49-F238E27FC236}">
                <a16:creationId xmlns:a16="http://schemas.microsoft.com/office/drawing/2014/main" id="{8119A525-3614-4EDD-AA17-77591986B773}"/>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6" name="图片 25">
            <a:extLst>
              <a:ext uri="{FF2B5EF4-FFF2-40B4-BE49-F238E27FC236}">
                <a16:creationId xmlns:a16="http://schemas.microsoft.com/office/drawing/2014/main" id="{596BFA76-6665-47D8-B883-0E1B7AAD0EF5}"/>
              </a:ext>
            </a:extLst>
          </p:cNvPr>
          <p:cNvPicPr>
            <a:picLocks noChangeAspect="1"/>
          </p:cNvPicPr>
          <p:nvPr userDrawn="1"/>
        </p:nvPicPr>
        <p:blipFill rotWithShape="1">
          <a:blip r:embed="rId16" cstate="hq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p:blipFill>
        <p:spPr>
          <a:xfrm>
            <a:off x="5040948" y="4565667"/>
            <a:ext cx="7181704" cy="2323538"/>
          </a:xfrm>
          <a:prstGeom prst="rect">
            <a:avLst/>
          </a:prstGeom>
        </p:spPr>
      </p:pic>
      <p:pic>
        <p:nvPicPr>
          <p:cNvPr id="40" name="图片 39">
            <a:extLst>
              <a:ext uri="{FF2B5EF4-FFF2-40B4-BE49-F238E27FC236}">
                <a16:creationId xmlns:a16="http://schemas.microsoft.com/office/drawing/2014/main" id="{87D56318-72D7-4DB3-B8C4-EBE9CE46DFBF}"/>
              </a:ext>
            </a:extLst>
          </p:cNvPr>
          <p:cNvPicPr>
            <a:picLocks noChangeAspect="1"/>
          </p:cNvPicPr>
          <p:nvPr userDrawn="1"/>
        </p:nvPicPr>
        <p:blipFill rotWithShape="1">
          <a:blip r:embed="rId18" cstate="hq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p:blipFill>
        <p:spPr>
          <a:xfrm>
            <a:off x="0" y="4770183"/>
            <a:ext cx="6277098" cy="2118465"/>
          </a:xfrm>
          <a:prstGeom prst="rect">
            <a:avLst/>
          </a:prstGeom>
        </p:spPr>
      </p:pic>
      <p:pic>
        <p:nvPicPr>
          <p:cNvPr id="24" name="图片 23">
            <a:extLst>
              <a:ext uri="{FF2B5EF4-FFF2-40B4-BE49-F238E27FC236}">
                <a16:creationId xmlns:a16="http://schemas.microsoft.com/office/drawing/2014/main" id="{142C838A-C065-498B-9C79-A953C081814E}"/>
              </a:ext>
            </a:extLst>
          </p:cNvPr>
          <p:cNvPicPr>
            <a:picLocks noChangeAspect="1"/>
          </p:cNvPicPr>
          <p:nvPr userDrawn="1"/>
        </p:nvPicPr>
        <p:blipFill>
          <a:blip r:embed="rId20" cstate="hq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a:extLst>
              <a:ext uri="{FF2B5EF4-FFF2-40B4-BE49-F238E27FC236}">
                <a16:creationId xmlns:a16="http://schemas.microsoft.com/office/drawing/2014/main" id="{779A72E1-339A-4DAA-915A-95816B168F94}"/>
              </a:ext>
            </a:extLst>
          </p:cNvPr>
          <p:cNvPicPr>
            <a:picLocks noChangeAspect="1"/>
          </p:cNvPicPr>
          <p:nvPr userDrawn="1"/>
        </p:nvPicPr>
        <p:blipFill rotWithShape="1">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p:blipFill>
        <p:spPr>
          <a:xfrm>
            <a:off x="77843" y="4531970"/>
            <a:ext cx="12192000" cy="1902208"/>
          </a:xfrm>
          <a:prstGeom prst="rect">
            <a:avLst/>
          </a:prstGeom>
        </p:spPr>
      </p:pic>
      <p:pic>
        <p:nvPicPr>
          <p:cNvPr id="46" name="图片 45">
            <a:extLst>
              <a:ext uri="{FF2B5EF4-FFF2-40B4-BE49-F238E27FC236}">
                <a16:creationId xmlns:a16="http://schemas.microsoft.com/office/drawing/2014/main" id="{5E826D66-D1E3-4685-8448-46AAD59309D1}"/>
              </a:ext>
            </a:extLst>
          </p:cNvPr>
          <p:cNvPicPr>
            <a:picLocks noChangeAspect="1"/>
          </p:cNvPicPr>
          <p:nvPr userDrawn="1"/>
        </p:nvPicPr>
        <p:blipFill>
          <a:blip r:embed="rId24" cstate="hq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a:extLst>
              <a:ext uri="{FF2B5EF4-FFF2-40B4-BE49-F238E27FC236}">
                <a16:creationId xmlns:a16="http://schemas.microsoft.com/office/drawing/2014/main" id="{D48A91DB-6F3E-4233-862C-17A610609150}"/>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32" name="图片 31">
            <a:extLst>
              <a:ext uri="{FF2B5EF4-FFF2-40B4-BE49-F238E27FC236}">
                <a16:creationId xmlns:a16="http://schemas.microsoft.com/office/drawing/2014/main" id="{048B6B15-B688-4194-9ACE-C107A94DE308}"/>
              </a:ext>
            </a:extLst>
          </p:cNvPr>
          <p:cNvPicPr>
            <a:picLocks noChangeAspect="1"/>
          </p:cNvPicPr>
          <p:nvPr userDrawn="1"/>
        </p:nvPicPr>
        <p:blipFill>
          <a:blip r:embed="rId27" cstate="hq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a:extLst>
              <a:ext uri="{FF2B5EF4-FFF2-40B4-BE49-F238E27FC236}">
                <a16:creationId xmlns:a16="http://schemas.microsoft.com/office/drawing/2014/main" id="{21241F85-D072-481A-B1DC-8CA3AFF709D2}"/>
              </a:ext>
            </a:extLst>
          </p:cNvPr>
          <p:cNvPicPr>
            <a:picLocks noChangeAspect="1"/>
          </p:cNvPicPr>
          <p:nvPr userDrawn="1"/>
        </p:nvPicPr>
        <p:blipFill rotWithShape="1">
          <a:blip r:embed="rId29" cstate="hqprint">
            <a:extLst>
              <a:ext uri="{28A0092B-C50C-407E-A947-70E740481C1C}">
                <a14:useLocalDpi xmlns:a14="http://schemas.microsoft.com/office/drawing/2010/main" val="0"/>
              </a:ext>
            </a:extLst>
          </a:blip>
          <a:srcRect r="37340"/>
          <a:stretch/>
        </p:blipFill>
        <p:spPr>
          <a:xfrm>
            <a:off x="10202564" y="1303307"/>
            <a:ext cx="1980220" cy="3528980"/>
          </a:xfrm>
          <a:prstGeom prst="rect">
            <a:avLst/>
          </a:prstGeom>
        </p:spPr>
      </p:pic>
      <p:pic>
        <p:nvPicPr>
          <p:cNvPr id="47" name="图片 46">
            <a:extLst>
              <a:ext uri="{FF2B5EF4-FFF2-40B4-BE49-F238E27FC236}">
                <a16:creationId xmlns:a16="http://schemas.microsoft.com/office/drawing/2014/main" id="{0842B79B-695C-4597-B5BF-25DBF12236D9}"/>
              </a:ext>
            </a:extLst>
          </p:cNvPr>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27694" y="-11457"/>
            <a:ext cx="2484450" cy="3082952"/>
          </a:xfrm>
          <a:prstGeom prst="rect">
            <a:avLst/>
          </a:prstGeom>
        </p:spPr>
      </p:pic>
      <p:pic>
        <p:nvPicPr>
          <p:cNvPr id="34" name="图片 33">
            <a:extLst>
              <a:ext uri="{FF2B5EF4-FFF2-40B4-BE49-F238E27FC236}">
                <a16:creationId xmlns:a16="http://schemas.microsoft.com/office/drawing/2014/main" id="{64177B3A-7DF4-4243-AC1E-BF1A8FE0C220}"/>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a:extLst>
              <a:ext uri="{FF2B5EF4-FFF2-40B4-BE49-F238E27FC236}">
                <a16:creationId xmlns:a16="http://schemas.microsoft.com/office/drawing/2014/main" id="{27F1FBDD-0D01-48D3-BFE4-B86E7811D7F3}"/>
              </a:ext>
            </a:extLst>
          </p:cNvPr>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p:blipFill>
        <p:spPr>
          <a:xfrm>
            <a:off x="-23133" y="-23494"/>
            <a:ext cx="3157662" cy="6861450"/>
          </a:xfrm>
          <a:prstGeom prst="rect">
            <a:avLst/>
          </a:prstGeom>
        </p:spPr>
      </p:pic>
    </p:spTree>
    <p:extLst>
      <p:ext uri="{BB962C8B-B14F-4D97-AF65-F5344CB8AC3E}">
        <p14:creationId xmlns:p14="http://schemas.microsoft.com/office/powerpoint/2010/main" val="3604874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38FEF9B-024C-40A5-82D5-785E9E01F2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808EC99-7547-4975-AA7A-CDF4C90DE64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21" name="图片 20">
            <a:extLst>
              <a:ext uri="{FF2B5EF4-FFF2-40B4-BE49-F238E27FC236}">
                <a16:creationId xmlns:a16="http://schemas.microsoft.com/office/drawing/2014/main" id="{13374661-C79F-4204-85B9-BA34A0262722}"/>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2" name="图片 21">
            <a:extLst>
              <a:ext uri="{FF2B5EF4-FFF2-40B4-BE49-F238E27FC236}">
                <a16:creationId xmlns:a16="http://schemas.microsoft.com/office/drawing/2014/main" id="{CA49B561-B386-426C-9FA8-AF99860655AF}"/>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4" name="图片 23">
            <a:extLst>
              <a:ext uri="{FF2B5EF4-FFF2-40B4-BE49-F238E27FC236}">
                <a16:creationId xmlns:a16="http://schemas.microsoft.com/office/drawing/2014/main" id="{F5A9E457-B760-46FD-AE0E-AF951D239F24}"/>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5" name="图片 24">
            <a:extLst>
              <a:ext uri="{FF2B5EF4-FFF2-40B4-BE49-F238E27FC236}">
                <a16:creationId xmlns:a16="http://schemas.microsoft.com/office/drawing/2014/main" id="{4998F1D9-0C66-4406-B29D-E6E9B843AB80}"/>
              </a:ext>
            </a:extLst>
          </p:cNvPr>
          <p:cNvPicPr>
            <a:picLocks noChangeAspect="1"/>
          </p:cNvPicPr>
          <p:nvPr userDrawn="1"/>
        </p:nvPicPr>
        <p:blipFill rotWithShape="1">
          <a:blip r:embed="rId11" cstate="hq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p:blipFill>
        <p:spPr>
          <a:xfrm>
            <a:off x="5040948" y="5542767"/>
            <a:ext cx="7181704" cy="1346437"/>
          </a:xfrm>
          <a:prstGeom prst="rect">
            <a:avLst/>
          </a:prstGeom>
        </p:spPr>
      </p:pic>
      <p:pic>
        <p:nvPicPr>
          <p:cNvPr id="26" name="图片 25">
            <a:extLst>
              <a:ext uri="{FF2B5EF4-FFF2-40B4-BE49-F238E27FC236}">
                <a16:creationId xmlns:a16="http://schemas.microsoft.com/office/drawing/2014/main" id="{A7877C5F-1C5C-4E1E-9B48-3AAD12B55BA6}"/>
              </a:ext>
            </a:extLst>
          </p:cNvPr>
          <p:cNvPicPr>
            <a:picLocks noChangeAspect="1"/>
          </p:cNvPicPr>
          <p:nvPr userDrawn="1"/>
        </p:nvPicPr>
        <p:blipFill rotWithShape="1">
          <a:blip r:embed="rId13" cstate="hq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p:blipFill>
        <p:spPr>
          <a:xfrm>
            <a:off x="0" y="5699446"/>
            <a:ext cx="6277098" cy="1189758"/>
          </a:xfrm>
          <a:prstGeom prst="rect">
            <a:avLst/>
          </a:prstGeom>
        </p:spPr>
      </p:pic>
      <p:pic>
        <p:nvPicPr>
          <p:cNvPr id="27" name="图片 26">
            <a:extLst>
              <a:ext uri="{FF2B5EF4-FFF2-40B4-BE49-F238E27FC236}">
                <a16:creationId xmlns:a16="http://schemas.microsoft.com/office/drawing/2014/main" id="{DA74AC25-682C-47F4-8F7C-C11A5CE928FC}"/>
              </a:ext>
            </a:extLst>
          </p:cNvPr>
          <p:cNvPicPr>
            <a:picLocks noChangeAspect="1"/>
          </p:cNvPicPr>
          <p:nvPr userDrawn="1"/>
        </p:nvPicPr>
        <p:blipFill rotWithShape="1">
          <a:blip r:embed="rId15">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28" name="图片 27">
            <a:extLst>
              <a:ext uri="{FF2B5EF4-FFF2-40B4-BE49-F238E27FC236}">
                <a16:creationId xmlns:a16="http://schemas.microsoft.com/office/drawing/2014/main" id="{94D0DC3B-09DE-4501-96C1-4F7F2CF343B0}"/>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a:extLst>
              <a:ext uri="{FF2B5EF4-FFF2-40B4-BE49-F238E27FC236}">
                <a16:creationId xmlns:a16="http://schemas.microsoft.com/office/drawing/2014/main" id="{9CE99590-016D-4F50-A71D-9C4F940918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07550" y="-8734"/>
            <a:ext cx="2484450" cy="3082952"/>
          </a:xfrm>
          <a:prstGeom prst="rect">
            <a:avLst/>
          </a:prstGeom>
        </p:spPr>
      </p:pic>
      <p:pic>
        <p:nvPicPr>
          <p:cNvPr id="31" name="图片 30">
            <a:extLst>
              <a:ext uri="{FF2B5EF4-FFF2-40B4-BE49-F238E27FC236}">
                <a16:creationId xmlns:a16="http://schemas.microsoft.com/office/drawing/2014/main" id="{582BF111-7157-421E-A857-6ACCD24DD3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p:blipFill>
        <p:spPr>
          <a:xfrm>
            <a:off x="0" y="-3172"/>
            <a:ext cx="3157662" cy="6861450"/>
          </a:xfrm>
          <a:prstGeom prst="rect">
            <a:avLst/>
          </a:prstGeom>
        </p:spPr>
      </p:pic>
    </p:spTree>
    <p:extLst>
      <p:ext uri="{BB962C8B-B14F-4D97-AF65-F5344CB8AC3E}">
        <p14:creationId xmlns:p14="http://schemas.microsoft.com/office/powerpoint/2010/main" val="9192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389662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3394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609002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50449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4756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9643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914178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2374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7238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83742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95601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35602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49275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5434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spTree>
    <p:extLst>
      <p:ext uri="{BB962C8B-B14F-4D97-AF65-F5344CB8AC3E}">
        <p14:creationId xmlns:p14="http://schemas.microsoft.com/office/powerpoint/2010/main" val="245349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3" name="Picture 2">
            <a:extLst>
              <a:ext uri="{FF2B5EF4-FFF2-40B4-BE49-F238E27FC236}">
                <a16:creationId xmlns:a16="http://schemas.microsoft.com/office/drawing/2014/main" id="{AEF75FE9-4889-B1E2-E1F4-35AF18014D8F}"/>
              </a:ext>
            </a:extLst>
          </p:cNvPr>
          <p:cNvPicPr>
            <a:picLocks noChangeAspect="1"/>
          </p:cNvPicPr>
          <p:nvPr userDrawn="1"/>
        </p:nvPicPr>
        <p:blipFill>
          <a:blip r:embed="rId3">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5B1AEF38-03CC-8F60-7878-8D5A0A0F4002}"/>
              </a:ext>
            </a:extLst>
          </p:cNvPr>
          <p:cNvPicPr>
            <a:picLocks noChangeAspect="1"/>
          </p:cNvPicPr>
          <p:nvPr userDrawn="1"/>
        </p:nvPicPr>
        <p:blipFill>
          <a:blip r:embed="rId4">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82429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2289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20319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6702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0352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125220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691EE1-A2D7-4EC0-ADF6-6AEA4305D72A}"/>
              </a:ext>
            </a:extLst>
          </p:cNvPr>
          <p:cNvPicPr>
            <a:picLocks noChangeAspect="1"/>
          </p:cNvPicPr>
          <p:nvPr userDrawn="1"/>
        </p:nvPicPr>
        <p:blipFill>
          <a:blip r:embed="rId28"/>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2398723772"/>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71" r:id="rId4"/>
    <p:sldLayoutId id="2147483663" r:id="rId5"/>
    <p:sldLayoutId id="2147483687" r:id="rId6"/>
    <p:sldLayoutId id="2147483682" r:id="rId7"/>
    <p:sldLayoutId id="2147483679" r:id="rId8"/>
    <p:sldLayoutId id="2147483678" r:id="rId9"/>
    <p:sldLayoutId id="2147483674" r:id="rId10"/>
    <p:sldLayoutId id="2147483672" r:id="rId11"/>
    <p:sldLayoutId id="2147483664" r:id="rId12"/>
    <p:sldLayoutId id="2147483665" r:id="rId13"/>
    <p:sldLayoutId id="2147483666" r:id="rId14"/>
    <p:sldLayoutId id="2147483689" r:id="rId15"/>
    <p:sldLayoutId id="2147483688" r:id="rId16"/>
    <p:sldLayoutId id="2147483686" r:id="rId17"/>
    <p:sldLayoutId id="2147483685" r:id="rId18"/>
    <p:sldLayoutId id="2147483684" r:id="rId19"/>
    <p:sldLayoutId id="2147483683" r:id="rId20"/>
    <p:sldLayoutId id="2147483681" r:id="rId21"/>
    <p:sldLayoutId id="2147483680" r:id="rId22"/>
    <p:sldLayoutId id="2147483677" r:id="rId23"/>
    <p:sldLayoutId id="2147483676" r:id="rId24"/>
    <p:sldLayoutId id="2147483675" r:id="rId25"/>
    <p:sldLayoutId id="2147483673"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30B0B-8429-AAD1-F11D-66D211C01681}"/>
              </a:ext>
            </a:extLst>
          </p:cNvPr>
          <p:cNvPicPr>
            <a:picLocks noChangeAspect="1"/>
          </p:cNvPicPr>
          <p:nvPr/>
        </p:nvPicPr>
        <p:blipFill>
          <a:blip r:embed="rId2"/>
          <a:stretch>
            <a:fillRect/>
          </a:stretch>
        </p:blipFill>
        <p:spPr>
          <a:xfrm>
            <a:off x="3213555" y="802735"/>
            <a:ext cx="6212362" cy="4279763"/>
          </a:xfrm>
          <a:prstGeom prst="rect">
            <a:avLst/>
          </a:prstGeom>
        </p:spPr>
      </p:pic>
    </p:spTree>
    <p:extLst>
      <p:ext uri="{BB962C8B-B14F-4D97-AF65-F5344CB8AC3E}">
        <p14:creationId xmlns:p14="http://schemas.microsoft.com/office/powerpoint/2010/main" val="35184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AE95F2-8705-7DF5-25CB-B806F656F848}"/>
              </a:ext>
            </a:extLst>
          </p:cNvPr>
          <p:cNvPicPr>
            <a:picLocks noChangeAspect="1"/>
          </p:cNvPicPr>
          <p:nvPr/>
        </p:nvPicPr>
        <p:blipFill>
          <a:blip r:embed="rId2"/>
          <a:stretch>
            <a:fillRect/>
          </a:stretch>
        </p:blipFill>
        <p:spPr>
          <a:xfrm>
            <a:off x="3310832" y="880691"/>
            <a:ext cx="6212362" cy="4182218"/>
          </a:xfrm>
          <a:prstGeom prst="rect">
            <a:avLst/>
          </a:prstGeom>
        </p:spPr>
      </p:pic>
    </p:spTree>
    <p:extLst>
      <p:ext uri="{BB962C8B-B14F-4D97-AF65-F5344CB8AC3E}">
        <p14:creationId xmlns:p14="http://schemas.microsoft.com/office/powerpoint/2010/main" val="214497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495AAA-1BF2-4B04-A0D1-5F89D3E4D5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57295" y="3942825"/>
            <a:ext cx="2613447" cy="2629797"/>
          </a:xfrm>
          <a:prstGeom prst="rect">
            <a:avLst/>
          </a:prstGeom>
        </p:spPr>
      </p:pic>
      <p:pic>
        <p:nvPicPr>
          <p:cNvPr id="12" name="图片 11">
            <a:extLst>
              <a:ext uri="{FF2B5EF4-FFF2-40B4-BE49-F238E27FC236}">
                <a16:creationId xmlns:a16="http://schemas.microsoft.com/office/drawing/2014/main" id="{D352E288-B02E-4D6B-A96D-8675017759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grpSp>
        <p:nvGrpSpPr>
          <p:cNvPr id="5" name="Group 4">
            <a:extLst>
              <a:ext uri="{FF2B5EF4-FFF2-40B4-BE49-F238E27FC236}">
                <a16:creationId xmlns:a16="http://schemas.microsoft.com/office/drawing/2014/main" id="{67437D4B-FDBD-2D07-13C0-A4F3504AD3C9}"/>
              </a:ext>
            </a:extLst>
          </p:cNvPr>
          <p:cNvGrpSpPr/>
          <p:nvPr/>
        </p:nvGrpSpPr>
        <p:grpSpPr>
          <a:xfrm>
            <a:off x="2188577" y="1722120"/>
            <a:ext cx="7778383" cy="1935480"/>
            <a:chOff x="608093" y="4877618"/>
            <a:chExt cx="4188409" cy="1230073"/>
          </a:xfrm>
        </p:grpSpPr>
        <p:sp>
          <p:nvSpPr>
            <p:cNvPr id="6" name="Rectangle: Rounded Corners 5">
              <a:extLst>
                <a:ext uri="{FF2B5EF4-FFF2-40B4-BE49-F238E27FC236}">
                  <a16:creationId xmlns:a16="http://schemas.microsoft.com/office/drawing/2014/main" id="{3A7FAFE3-EFB3-BE28-323F-BE9A4E7F56F1}"/>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7C089A9-2C4E-8218-FD03-7DC7A937F554}"/>
                </a:ext>
              </a:extLst>
            </p:cNvPr>
            <p:cNvSpPr txBox="1"/>
            <p:nvPr/>
          </p:nvSpPr>
          <p:spPr>
            <a:xfrm>
              <a:off x="776803" y="4997446"/>
              <a:ext cx="3824514" cy="841097"/>
            </a:xfrm>
            <a:prstGeom prst="rect">
              <a:avLst/>
            </a:prstGeom>
            <a:noFill/>
          </p:spPr>
          <p:txBody>
            <a:bodyPr wrap="square" rtlCol="0">
              <a:spAutoFit/>
            </a:bodyPr>
            <a:lstStyle/>
            <a:p>
              <a:pPr algn="ctr"/>
              <a:r>
                <a:rPr lang="en-US" sz="4000" b="1" dirty="0">
                  <a:solidFill>
                    <a:schemeClr val="accent5">
                      <a:lumMod val="10000"/>
                    </a:schemeClr>
                  </a:solidFill>
                  <a:latin typeface="Cambria" panose="02040503050406030204" pitchFamily="18" charset="0"/>
                </a:rPr>
                <a:t>N</a:t>
              </a:r>
              <a:r>
                <a:rPr lang="vi-VN" sz="4000" b="1" dirty="0">
                  <a:solidFill>
                    <a:schemeClr val="accent5">
                      <a:lumMod val="10000"/>
                    </a:schemeClr>
                  </a:solidFill>
                  <a:latin typeface="Cambria" panose="02040503050406030204" pitchFamily="18" charset="0"/>
                </a:rPr>
                <a:t>êu 1 câu thể hiện tình cảm, cảm xúc về 1 câu chuyện.</a:t>
              </a:r>
              <a:endParaRPr lang="en-US" sz="4000" b="1" dirty="0">
                <a:solidFill>
                  <a:schemeClr val="accent5">
                    <a:lumMod val="10000"/>
                  </a:schemeClr>
                </a:solidFill>
                <a:latin typeface="Cambria" panose="02040503050406030204" pitchFamily="18" charset="0"/>
              </a:endParaRPr>
            </a:p>
          </p:txBody>
        </p:sp>
      </p:grpSp>
    </p:spTree>
    <p:extLst>
      <p:ext uri="{BB962C8B-B14F-4D97-AF65-F5344CB8AC3E}">
        <p14:creationId xmlns:p14="http://schemas.microsoft.com/office/powerpoint/2010/main" val="418068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77818F-9714-18E9-4948-183CDA0E19BC}"/>
              </a:ext>
            </a:extLst>
          </p:cNvPr>
          <p:cNvPicPr>
            <a:picLocks noChangeAspect="1"/>
          </p:cNvPicPr>
          <p:nvPr/>
        </p:nvPicPr>
        <p:blipFill>
          <a:blip r:embed="rId2"/>
          <a:stretch>
            <a:fillRect/>
          </a:stretch>
        </p:blipFill>
        <p:spPr>
          <a:xfrm>
            <a:off x="1621148" y="486948"/>
            <a:ext cx="8949704" cy="4651651"/>
          </a:xfrm>
          <a:prstGeom prst="rect">
            <a:avLst/>
          </a:prstGeom>
        </p:spPr>
      </p:pic>
      <p:pic>
        <p:nvPicPr>
          <p:cNvPr id="3" name="图片 3">
            <a:extLst>
              <a:ext uri="{FF2B5EF4-FFF2-40B4-BE49-F238E27FC236}">
                <a16:creationId xmlns:a16="http://schemas.microsoft.com/office/drawing/2014/main" id="{F2112E03-FD61-BF06-325B-285AB9FC1A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5" name="图片 4">
            <a:extLst>
              <a:ext uri="{FF2B5EF4-FFF2-40B4-BE49-F238E27FC236}">
                <a16:creationId xmlns:a16="http://schemas.microsoft.com/office/drawing/2014/main" id="{D5CC7F23-0CF5-B022-4234-6F19E3D270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spTree>
    <p:extLst>
      <p:ext uri="{BB962C8B-B14F-4D97-AF65-F5344CB8AC3E}">
        <p14:creationId xmlns:p14="http://schemas.microsoft.com/office/powerpoint/2010/main" val="414727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40971-4F37-0969-7E0C-AFAB3DBD3BF2}"/>
              </a:ext>
            </a:extLst>
          </p:cNvPr>
          <p:cNvSpPr txBox="1"/>
          <p:nvPr/>
        </p:nvSpPr>
        <p:spPr>
          <a:xfrm>
            <a:off x="1737360" y="1605280"/>
            <a:ext cx="8961120" cy="1938992"/>
          </a:xfrm>
          <a:prstGeom prst="rect">
            <a:avLst/>
          </a:prstGeom>
          <a:noFill/>
        </p:spPr>
        <p:txBody>
          <a:bodyPr wrap="square" rtlCol="0">
            <a:spAutoFit/>
          </a:bodyPr>
          <a:lstStyle/>
          <a:p>
            <a:pPr algn="ctr"/>
            <a:r>
              <a:rPr lang="en-US" sz="6000" b="1" dirty="0" err="1">
                <a:solidFill>
                  <a:srgbClr val="002060"/>
                </a:solidFill>
                <a:latin typeface="Cambria" panose="02040503050406030204" pitchFamily="18" charset="0"/>
                <a:ea typeface="Cambria" panose="02040503050406030204" pitchFamily="18" charset="0"/>
              </a:rPr>
              <a:t>N</a:t>
            </a:r>
            <a:r>
              <a:rPr lang="en-US" sz="6000" b="1" dirty="0" err="1">
                <a:solidFill>
                  <a:srgbClr val="002060"/>
                </a:solidFill>
                <a:effectLst/>
                <a:latin typeface="Cambria" panose="02040503050406030204" pitchFamily="18" charset="0"/>
                <a:ea typeface="Cambria" panose="02040503050406030204" pitchFamily="18" charset="0"/>
              </a:rPr>
              <a:t>hắc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lại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cách</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kể</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câu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chuyện</a:t>
            </a:r>
            <a:r>
              <a:rPr lang="en-US" sz="6000" b="1" dirty="0">
                <a:solidFill>
                  <a:srgbClr val="002060"/>
                </a:solidFill>
                <a:effectLst/>
                <a:latin typeface="Cambria" panose="02040503050406030204" pitchFamily="18" charset="0"/>
                <a:ea typeface="Cambria" panose="02040503050406030204" pitchFamily="18" charset="0"/>
              </a:rPr>
              <a:t> hay </a:t>
            </a:r>
            <a:r>
              <a:rPr lang="en-US" sz="6000" b="1" dirty="0" err="1">
                <a:solidFill>
                  <a:srgbClr val="002060"/>
                </a:solidFill>
                <a:effectLst/>
                <a:latin typeface="Cambria" panose="02040503050406030204" pitchFamily="18" charset="0"/>
                <a:ea typeface="Cambria" panose="02040503050406030204" pitchFamily="18" charset="0"/>
              </a:rPr>
              <a:t>đã</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học</a:t>
            </a:r>
            <a:endParaRPr lang="en-US"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731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7" descr="形状, 圆圈&#10;&#10;描述已自动生成">
            <a:extLst>
              <a:ext uri="{FF2B5EF4-FFF2-40B4-BE49-F238E27FC236}">
                <a16:creationId xmlns:a16="http://schemas.microsoft.com/office/drawing/2014/main" id="{952FEC01-C404-72B1-9A87-DE06D117ED74}"/>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793514" y="-858466"/>
            <a:ext cx="10368119" cy="730299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5" name="图片 3">
            <a:extLst>
              <a:ext uri="{FF2B5EF4-FFF2-40B4-BE49-F238E27FC236}">
                <a16:creationId xmlns:a16="http://schemas.microsoft.com/office/drawing/2014/main" id="{7DAC922E-A5DA-11AA-8A97-43F51992B8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7" name="图片 4">
            <a:extLst>
              <a:ext uri="{FF2B5EF4-FFF2-40B4-BE49-F238E27FC236}">
                <a16:creationId xmlns:a16="http://schemas.microsoft.com/office/drawing/2014/main" id="{F1C76A7F-E024-825C-8088-8247CB4346D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pic>
        <p:nvPicPr>
          <p:cNvPr id="6" name="Picture 5">
            <a:extLst>
              <a:ext uri="{FF2B5EF4-FFF2-40B4-BE49-F238E27FC236}">
                <a16:creationId xmlns:a16="http://schemas.microsoft.com/office/drawing/2014/main" id="{2E7CDACB-BFE9-2D50-E401-7126947E36AE}"/>
              </a:ext>
            </a:extLst>
          </p:cNvPr>
          <p:cNvPicPr>
            <a:picLocks noChangeAspect="1"/>
          </p:cNvPicPr>
          <p:nvPr/>
        </p:nvPicPr>
        <p:blipFill>
          <a:blip r:embed="rId6"/>
          <a:stretch>
            <a:fillRect/>
          </a:stretch>
        </p:blipFill>
        <p:spPr>
          <a:xfrm>
            <a:off x="1733934" y="2320319"/>
            <a:ext cx="8724132" cy="1847248"/>
          </a:xfrm>
          <a:prstGeom prst="rect">
            <a:avLst/>
          </a:prstGeom>
        </p:spPr>
      </p:pic>
      <p:pic>
        <p:nvPicPr>
          <p:cNvPr id="9" name="Picture 8">
            <a:extLst>
              <a:ext uri="{FF2B5EF4-FFF2-40B4-BE49-F238E27FC236}">
                <a16:creationId xmlns:a16="http://schemas.microsoft.com/office/drawing/2014/main" id="{997E1405-0B59-B024-8595-5DB94E50643A}"/>
              </a:ext>
            </a:extLst>
          </p:cNvPr>
          <p:cNvPicPr>
            <a:picLocks noChangeAspect="1"/>
          </p:cNvPicPr>
          <p:nvPr/>
        </p:nvPicPr>
        <p:blipFill>
          <a:blip r:embed="rId7"/>
          <a:stretch>
            <a:fillRect/>
          </a:stretch>
        </p:blipFill>
        <p:spPr>
          <a:xfrm>
            <a:off x="4942382" y="851633"/>
            <a:ext cx="2048311" cy="1362553"/>
          </a:xfrm>
          <a:prstGeom prst="rect">
            <a:avLst/>
          </a:prstGeom>
        </p:spPr>
      </p:pic>
    </p:spTree>
    <p:extLst>
      <p:ext uri="{BB962C8B-B14F-4D97-AF65-F5344CB8AC3E}">
        <p14:creationId xmlns:p14="http://schemas.microsoft.com/office/powerpoint/2010/main" val="160013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7A6519-00A0-D58A-E401-F1CA1F17A287}"/>
              </a:ext>
            </a:extLst>
          </p:cNvPr>
          <p:cNvPicPr>
            <a:picLocks noChangeAspect="1"/>
          </p:cNvPicPr>
          <p:nvPr/>
        </p:nvPicPr>
        <p:blipFill>
          <a:blip r:embed="rId2"/>
          <a:stretch>
            <a:fillRect/>
          </a:stretch>
        </p:blipFill>
        <p:spPr>
          <a:xfrm>
            <a:off x="3314195" y="710838"/>
            <a:ext cx="6419644" cy="4346825"/>
          </a:xfrm>
          <a:prstGeom prst="rect">
            <a:avLst/>
          </a:prstGeom>
        </p:spPr>
      </p:pic>
    </p:spTree>
    <p:extLst>
      <p:ext uri="{BB962C8B-B14F-4D97-AF65-F5344CB8AC3E}">
        <p14:creationId xmlns:p14="http://schemas.microsoft.com/office/powerpoint/2010/main" val="382789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CC8C3-FC9E-E05A-C125-03959DE7D859}"/>
              </a:ext>
            </a:extLst>
          </p:cNvPr>
          <p:cNvSpPr txBox="1"/>
          <p:nvPr/>
        </p:nvSpPr>
        <p:spPr>
          <a:xfrm>
            <a:off x="3921760" y="1635760"/>
            <a:ext cx="5029200"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370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algn="ctr"/>
              <a:r>
                <a:rPr lang="en-US" sz="3600" b="1" i="0" dirty="0">
                  <a:solidFill>
                    <a:srgbClr val="36773C"/>
                  </a:solidFill>
                  <a:effectLst/>
                  <a:latin typeface="Cambria" panose="02040503050406030204" pitchFamily="18" charset="0"/>
                </a:rPr>
                <a:t>1. </a:t>
              </a:r>
              <a:r>
                <a:rPr lang="en-US" sz="3600" b="1" i="0" dirty="0" err="1">
                  <a:solidFill>
                    <a:srgbClr val="36773C"/>
                  </a:solidFill>
                  <a:effectLst/>
                  <a:latin typeface="Cambria" panose="02040503050406030204" pitchFamily="18" charset="0"/>
                </a:rPr>
                <a:t>Chuẩn</a:t>
              </a:r>
              <a:r>
                <a:rPr lang="en-US" sz="3600" b="1" i="0" dirty="0">
                  <a:solidFill>
                    <a:srgbClr val="36773C"/>
                  </a:solidFill>
                  <a:effectLst/>
                  <a:latin typeface="Cambria" panose="02040503050406030204" pitchFamily="18" charset="0"/>
                </a:rPr>
                <a:t> </a:t>
              </a:r>
              <a:r>
                <a:rPr lang="en-US" sz="3600" b="1" i="0" dirty="0" err="1">
                  <a:solidFill>
                    <a:srgbClr val="36773C"/>
                  </a:solidFill>
                  <a:effectLst/>
                  <a:latin typeface="Cambria" panose="02040503050406030204" pitchFamily="18" charset="0"/>
                </a:rPr>
                <a:t>bị</a:t>
              </a:r>
              <a:endParaRPr lang="en-US" sz="3600" b="1" dirty="0">
                <a:solidFill>
                  <a:srgbClr val="36773C"/>
                </a:solidFill>
                <a:latin typeface="Cambria" panose="02040503050406030204" pitchFamily="18" charset="0"/>
              </a:endParaRPr>
            </a:p>
          </p:txBody>
        </p:sp>
      </p:grpSp>
      <p:grpSp>
        <p:nvGrpSpPr>
          <p:cNvPr id="8" name="Group 7">
            <a:extLst>
              <a:ext uri="{FF2B5EF4-FFF2-40B4-BE49-F238E27FC236}">
                <a16:creationId xmlns:a16="http://schemas.microsoft.com/office/drawing/2014/main" id="{FFD0A428-224F-E678-EB10-50E59A4A600E}"/>
              </a:ext>
            </a:extLst>
          </p:cNvPr>
          <p:cNvGrpSpPr/>
          <p:nvPr/>
        </p:nvGrpSpPr>
        <p:grpSpPr>
          <a:xfrm>
            <a:off x="1650508" y="1657728"/>
            <a:ext cx="8740877" cy="1349632"/>
            <a:chOff x="1673715" y="3198315"/>
            <a:chExt cx="7200572" cy="1374655"/>
          </a:xfrm>
        </p:grpSpPr>
        <p:sp>
          <p:nvSpPr>
            <p:cNvPr id="9" name="Freeform 9">
              <a:extLst>
                <a:ext uri="{FF2B5EF4-FFF2-40B4-BE49-F238E27FC236}">
                  <a16:creationId xmlns:a16="http://schemas.microsoft.com/office/drawing/2014/main" id="{4602787F-C6DB-2400-AD8B-9EDE3B78A25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0" name="TextBox 15">
              <a:extLst>
                <a:ext uri="{FF2B5EF4-FFF2-40B4-BE49-F238E27FC236}">
                  <a16:creationId xmlns:a16="http://schemas.microsoft.com/office/drawing/2014/main" id="{ACD65277-E5C6-3BF7-101D-0C82CD5078F8}"/>
                </a:ext>
              </a:extLst>
            </p:cNvPr>
            <p:cNvSpPr txBox="1"/>
            <p:nvPr/>
          </p:nvSpPr>
          <p:spPr>
            <a:xfrm>
              <a:off x="1996351" y="3420941"/>
              <a:ext cx="5025442" cy="752359"/>
            </a:xfrm>
            <a:prstGeom prst="rect">
              <a:avLst/>
            </a:prstGeom>
          </p:spPr>
          <p:txBody>
            <a:bodyPr wrap="square" lIns="0" tIns="0" rIns="0" bIns="0" rtlCol="0" anchor="t">
              <a:spAutoFit/>
            </a:bodyPr>
            <a:lstStyle/>
            <a:p>
              <a:pPr algn="just"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Đọc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kĩ</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chọn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rõ</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tình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xúc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với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a:t>
              </a:r>
              <a:endParaRPr lang="en-US" sz="4400" b="0" dirty="0">
                <a:solidFill>
                  <a:srgbClr val="FF000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6A912E2F-4387-ED69-45FF-4AB22DC68EEB}"/>
              </a:ext>
            </a:extLst>
          </p:cNvPr>
          <p:cNvGrpSpPr/>
          <p:nvPr/>
        </p:nvGrpSpPr>
        <p:grpSpPr>
          <a:xfrm>
            <a:off x="1740310" y="3419013"/>
            <a:ext cx="8740877" cy="741015"/>
            <a:chOff x="1673715" y="3198315"/>
            <a:chExt cx="7200572" cy="1374655"/>
          </a:xfrm>
        </p:grpSpPr>
        <p:sp>
          <p:nvSpPr>
            <p:cNvPr id="12" name="Freeform 9">
              <a:extLst>
                <a:ext uri="{FF2B5EF4-FFF2-40B4-BE49-F238E27FC236}">
                  <a16:creationId xmlns:a16="http://schemas.microsoft.com/office/drawing/2014/main" id="{81EB1846-487D-0AB6-75B1-B55E4969B4F1}"/>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3" name="TextBox 15">
              <a:extLst>
                <a:ext uri="{FF2B5EF4-FFF2-40B4-BE49-F238E27FC236}">
                  <a16:creationId xmlns:a16="http://schemas.microsoft.com/office/drawing/2014/main" id="{B0878724-28DC-C4AC-4D6D-C8165F42187B}"/>
                </a:ext>
              </a:extLst>
            </p:cNvPr>
            <p:cNvSpPr txBox="1"/>
            <p:nvPr/>
          </p:nvSpPr>
          <p:spPr>
            <a:xfrm>
              <a:off x="2216390" y="3509432"/>
              <a:ext cx="4805403" cy="685147"/>
            </a:xfrm>
            <a:prstGeom prst="rect">
              <a:avLst/>
            </a:prstGeom>
          </p:spPr>
          <p:txBody>
            <a:bodyPr wrap="square" lIns="0" tIns="0" rIns="0" bIns="0" rtlCol="0" anchor="t">
              <a:spAutoFit/>
            </a:bodyPr>
            <a:lstStyle/>
            <a:p>
              <a:pPr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Tóm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tắt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nhớ</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nội</a:t>
              </a:r>
              <a:r>
                <a:rPr lang="en-US" sz="2400" b="0" i="0" dirty="0">
                  <a:solidFill>
                    <a:srgbClr val="FF0000"/>
                  </a:solidFill>
                  <a:effectLst/>
                  <a:latin typeface="Cambria" panose="02040503050406030204" pitchFamily="18" charset="0"/>
                  <a:ea typeface="Cambria" panose="02040503050406030204" pitchFamily="18" charset="0"/>
                </a:rPr>
                <a:t> dung </a:t>
              </a:r>
              <a:r>
                <a:rPr lang="en-US" sz="2400" b="0" i="0" dirty="0" err="1">
                  <a:solidFill>
                    <a:srgbClr val="FF0000"/>
                  </a:solidFill>
                  <a:effectLst/>
                  <a:latin typeface="Cambria" panose="02040503050406030204" pitchFamily="18" charset="0"/>
                  <a:ea typeface="Cambria" panose="02040503050406030204" pitchFamily="18" charset="0"/>
                </a:rPr>
                <a:t>chính</a:t>
              </a:r>
              <a:r>
                <a:rPr lang="en-US" sz="2400" b="0" i="0" dirty="0">
                  <a:solidFill>
                    <a:srgbClr val="FF0000"/>
                  </a:solidFill>
                  <a:effectLst/>
                  <a:latin typeface="Cambria" panose="02040503050406030204" pitchFamily="18" charset="0"/>
                  <a:ea typeface="Cambria" panose="02040503050406030204" pitchFamily="18" charset="0"/>
                </a:rPr>
                <a:t>.</a:t>
              </a:r>
              <a:endParaRPr lang="en-US" sz="3600" b="0"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B907C19-39B4-3194-37B9-F7301FD60E42}"/>
              </a:ext>
            </a:extLst>
          </p:cNvPr>
          <p:cNvGrpSpPr/>
          <p:nvPr/>
        </p:nvGrpSpPr>
        <p:grpSpPr>
          <a:xfrm>
            <a:off x="1759974" y="4820434"/>
            <a:ext cx="8740877" cy="916435"/>
            <a:chOff x="1673715" y="3198315"/>
            <a:chExt cx="7200572" cy="1374655"/>
          </a:xfrm>
        </p:grpSpPr>
        <p:sp>
          <p:nvSpPr>
            <p:cNvPr id="15" name="Freeform 9">
              <a:extLst>
                <a:ext uri="{FF2B5EF4-FFF2-40B4-BE49-F238E27FC236}">
                  <a16:creationId xmlns:a16="http://schemas.microsoft.com/office/drawing/2014/main" id="{E11CAF5F-94C3-17DB-9C45-D8E04BDCE5B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FCADDB2-B867-AB04-BFBF-24ADBC730B00}"/>
                </a:ext>
              </a:extLst>
            </p:cNvPr>
            <p:cNvSpPr txBox="1"/>
            <p:nvPr/>
          </p:nvSpPr>
          <p:spPr>
            <a:xfrm>
              <a:off x="1972322" y="3268050"/>
              <a:ext cx="5015993" cy="1107998"/>
            </a:xfrm>
            <a:prstGeom prst="rect">
              <a:avLst/>
            </a:prstGeom>
          </p:spPr>
          <p:txBody>
            <a:bodyPr wrap="square" lIns="0" tIns="0" rIns="0" bIns="0" rtlCol="0" anchor="t">
              <a:spAutoFit/>
            </a:bodyPr>
            <a:lstStyle/>
            <a:p>
              <a:pPr algn="just" rtl="0">
                <a:spcBef>
                  <a:spcPts val="0"/>
                </a:spcBef>
                <a:spcAft>
                  <a:spcPts val="500"/>
                </a:spcAft>
              </a:pPr>
              <a:r>
                <a:rPr lang="vi-VN" sz="2400" b="0" i="0" u="none" strike="noStrike" dirty="0">
                  <a:solidFill>
                    <a:srgbClr val="FF0000"/>
                  </a:solidFill>
                  <a:effectLst/>
                  <a:latin typeface="Cambria" panose="02040503050406030204" pitchFamily="18" charset="0"/>
                  <a:ea typeface="Cambria" panose="02040503050406030204" pitchFamily="18" charset="0"/>
                </a:rPr>
                <a:t>Lựa chọn chi tiết gây ấn tượng để bày tỏ tình cảm, cảm xúc.</a:t>
              </a:r>
              <a:endParaRPr lang="vi-VN" sz="3200" b="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462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a:t>
              </a:r>
            </a:p>
          </p:txBody>
        </p:sp>
      </p:grpSp>
      <p:sp>
        <p:nvSpPr>
          <p:cNvPr id="3" name="Rectangle: Rounded Corners 2">
            <a:extLst>
              <a:ext uri="{FF2B5EF4-FFF2-40B4-BE49-F238E27FC236}">
                <a16:creationId xmlns:a16="http://schemas.microsoft.com/office/drawing/2014/main" id="{5B13B8B1-4F12-9799-B52F-C8ACB0CBA4D9}"/>
              </a:ext>
            </a:extLst>
          </p:cNvPr>
          <p:cNvSpPr/>
          <p:nvPr/>
        </p:nvSpPr>
        <p:spPr>
          <a:xfrm>
            <a:off x="1452880" y="14528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Mở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endParaRPr lang="en-US" sz="28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561DD007-508D-FB4C-F525-3A606049EE47}"/>
              </a:ext>
            </a:extLst>
          </p:cNvPr>
          <p:cNvCxnSpPr>
            <a:stCxn id="3" idx="3"/>
          </p:cNvCxnSpPr>
          <p:nvPr/>
        </p:nvCxnSpPr>
        <p:spPr>
          <a:xfrm flipV="1">
            <a:off x="3048000" y="1361440"/>
            <a:ext cx="467360" cy="4165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7D1B14-0096-41B4-3427-25244A9DE5FA}"/>
              </a:ext>
            </a:extLst>
          </p:cNvPr>
          <p:cNvCxnSpPr>
            <a:cxnSpLocks/>
          </p:cNvCxnSpPr>
          <p:nvPr/>
        </p:nvCxnSpPr>
        <p:spPr>
          <a:xfrm>
            <a:off x="3088640" y="191008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C6763E8-A570-20CD-FB1F-0D5B7C128CE8}"/>
              </a:ext>
            </a:extLst>
          </p:cNvPr>
          <p:cNvSpPr/>
          <p:nvPr/>
        </p:nvSpPr>
        <p:spPr>
          <a:xfrm>
            <a:off x="3556000" y="1249680"/>
            <a:ext cx="6583680" cy="120904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Giới thiệu khái quát về câu chuyện (tên câu chuyện, tác giả,...) và nêu ấn tượng chung về câu chuyện.</a:t>
            </a:r>
          </a:p>
        </p:txBody>
      </p:sp>
      <p:sp>
        <p:nvSpPr>
          <p:cNvPr id="20" name="Rectangle: Rounded Corners 19">
            <a:extLst>
              <a:ext uri="{FF2B5EF4-FFF2-40B4-BE49-F238E27FC236}">
                <a16:creationId xmlns:a16="http://schemas.microsoft.com/office/drawing/2014/main" id="{6A4A873C-CF8C-8236-7E68-71EB8881BA95}"/>
              </a:ext>
            </a:extLst>
          </p:cNvPr>
          <p:cNvSpPr/>
          <p:nvPr/>
        </p:nvSpPr>
        <p:spPr>
          <a:xfrm>
            <a:off x="1432560" y="3373120"/>
            <a:ext cx="1971040" cy="650240"/>
          </a:xfrm>
          <a:prstGeom prst="roundRect">
            <a:avLst/>
          </a:prstGeom>
          <a:solidFill>
            <a:schemeClr val="accent4">
              <a:lumMod val="75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endParaRPr lang="en-US" sz="2800" dirty="0">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17FBA3D8-4D55-5F8A-95FE-D0801EBC32F0}"/>
              </a:ext>
            </a:extLst>
          </p:cNvPr>
          <p:cNvCxnSpPr>
            <a:cxnSpLocks/>
          </p:cNvCxnSpPr>
          <p:nvPr/>
        </p:nvCxnSpPr>
        <p:spPr>
          <a:xfrm flipV="1">
            <a:off x="3434080" y="2865120"/>
            <a:ext cx="467360" cy="7721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B4A1E8-B1E3-CC34-B064-A8C656C9695B}"/>
              </a:ext>
            </a:extLst>
          </p:cNvPr>
          <p:cNvCxnSpPr>
            <a:cxnSpLocks/>
          </p:cNvCxnSpPr>
          <p:nvPr/>
        </p:nvCxnSpPr>
        <p:spPr>
          <a:xfrm>
            <a:off x="3474720" y="376936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C7BBD7F-BEEF-FFE8-BB60-9D8F9C54E8E5}"/>
              </a:ext>
            </a:extLst>
          </p:cNvPr>
          <p:cNvSpPr/>
          <p:nvPr/>
        </p:nvSpPr>
        <p:spPr>
          <a:xfrm>
            <a:off x="3942080" y="2580640"/>
            <a:ext cx="6959600" cy="27228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Kể tóm tắt nội dung câu chuyện.</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điều em yêu thích ở câu chuyện:</a:t>
            </a:r>
          </a:p>
          <a:p>
            <a:pPr algn="just"/>
            <a:r>
              <a:rPr lang="vi-VN" sz="2000" dirty="0">
                <a:solidFill>
                  <a:srgbClr val="002060"/>
                </a:solidFill>
                <a:latin typeface="Cambria" panose="02040503050406030204" pitchFamily="18" charset="0"/>
                <a:ea typeface="Cambria" panose="02040503050406030204" pitchFamily="18" charset="0"/>
              </a:rPr>
              <a:t>+ Nhân vật trong câu chuyện đáng yêu, đáng kính trọng,...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Câu chuyện truyền cảm hứng tích cực hoặc chứa đựng bài học có ý nghĩa,..</a:t>
            </a:r>
          </a:p>
          <a:p>
            <a:pPr algn="just"/>
            <a:r>
              <a:rPr lang="vi-VN" sz="2000" dirty="0">
                <a:solidFill>
                  <a:srgbClr val="002060"/>
                </a:solidFill>
                <a:latin typeface="Cambria" panose="02040503050406030204" pitchFamily="18" charset="0"/>
                <a:ea typeface="Cambria" panose="02040503050406030204" pitchFamily="18" charset="0"/>
              </a:rPr>
              <a:t>– Thể hiện tình cảm, cảm xúc của em đối với câu chuyện: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Yêu mến, ngưỡng mộ nhân vật.</a:t>
            </a:r>
          </a:p>
          <a:p>
            <a:pPr algn="just"/>
            <a:r>
              <a:rPr lang="vi-VN" sz="2000" dirty="0">
                <a:solidFill>
                  <a:srgbClr val="002060"/>
                </a:solidFill>
                <a:latin typeface="Cambria" panose="02040503050406030204" pitchFamily="18" charset="0"/>
                <a:ea typeface="Cambria" panose="02040503050406030204" pitchFamily="18" charset="0"/>
              </a:rPr>
              <a:t>+ Xúc động và thấm thía trước những bài học có ý nghĩa,...</a:t>
            </a:r>
          </a:p>
        </p:txBody>
      </p:sp>
      <p:sp>
        <p:nvSpPr>
          <p:cNvPr id="26" name="Rectangle: Rounded Corners 25">
            <a:extLst>
              <a:ext uri="{FF2B5EF4-FFF2-40B4-BE49-F238E27FC236}">
                <a16:creationId xmlns:a16="http://schemas.microsoft.com/office/drawing/2014/main" id="{8999EC91-158A-02C7-24A2-5AA576EBED87}"/>
              </a:ext>
            </a:extLst>
          </p:cNvPr>
          <p:cNvSpPr/>
          <p:nvPr/>
        </p:nvSpPr>
        <p:spPr>
          <a:xfrm>
            <a:off x="1554480" y="55676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thúc</a:t>
            </a:r>
            <a:endParaRPr lang="en-US" sz="28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F058E95C-D41E-F45D-67F1-12521DFF8163}"/>
              </a:ext>
            </a:extLst>
          </p:cNvPr>
          <p:cNvCxnSpPr>
            <a:cxnSpLocks/>
            <a:stCxn id="26" idx="3"/>
          </p:cNvCxnSpPr>
          <p:nvPr/>
        </p:nvCxnSpPr>
        <p:spPr>
          <a:xfrm flipV="1">
            <a:off x="3149600" y="5740400"/>
            <a:ext cx="49784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465B9C-BD5B-48C8-A1D0-7F60CFE2BE72}"/>
              </a:ext>
            </a:extLst>
          </p:cNvPr>
          <p:cNvCxnSpPr>
            <a:cxnSpLocks/>
          </p:cNvCxnSpPr>
          <p:nvPr/>
        </p:nvCxnSpPr>
        <p:spPr>
          <a:xfrm>
            <a:off x="3190240" y="6065520"/>
            <a:ext cx="45720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0A916DD-1040-94C9-86FA-1F5C6C4876BC}"/>
              </a:ext>
            </a:extLst>
          </p:cNvPr>
          <p:cNvSpPr/>
          <p:nvPr/>
        </p:nvSpPr>
        <p:spPr>
          <a:xfrm>
            <a:off x="3657600" y="5547360"/>
            <a:ext cx="7183120" cy="8940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Khẳng định giá trị của câu chuyện và nhấn mạnh tình cảm, cảm xúc của em.</a:t>
            </a:r>
          </a:p>
        </p:txBody>
      </p:sp>
    </p:spTree>
    <p:extLst>
      <p:ext uri="{BB962C8B-B14F-4D97-AF65-F5344CB8AC3E}">
        <p14:creationId xmlns:p14="http://schemas.microsoft.com/office/powerpoint/2010/main" val="38612920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3" grpId="0" animBg="1"/>
      <p:bldP spid="26"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3484880" y="313936"/>
            <a:ext cx="5527039"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Góp</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chỉnh</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sửa</a:t>
              </a:r>
              <a:endPar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2813B7A9-8CFB-3D4B-F692-BECE830E3A94}"/>
              </a:ext>
            </a:extLst>
          </p:cNvPr>
          <p:cNvPicPr>
            <a:picLocks noChangeAspect="1"/>
          </p:cNvPicPr>
          <p:nvPr/>
        </p:nvPicPr>
        <p:blipFill>
          <a:blip r:embed="rId2"/>
          <a:stretch>
            <a:fillRect/>
          </a:stretch>
        </p:blipFill>
        <p:spPr>
          <a:xfrm>
            <a:off x="1708150" y="1775460"/>
            <a:ext cx="4305300" cy="1600200"/>
          </a:xfrm>
          <a:prstGeom prst="rect">
            <a:avLst/>
          </a:prstGeom>
        </p:spPr>
      </p:pic>
      <p:pic>
        <p:nvPicPr>
          <p:cNvPr id="10" name="Picture 9">
            <a:extLst>
              <a:ext uri="{FF2B5EF4-FFF2-40B4-BE49-F238E27FC236}">
                <a16:creationId xmlns:a16="http://schemas.microsoft.com/office/drawing/2014/main" id="{2AB0C07E-B1E1-2970-F484-FBE23D95F4F3}"/>
              </a:ext>
            </a:extLst>
          </p:cNvPr>
          <p:cNvPicPr>
            <a:picLocks noChangeAspect="1"/>
          </p:cNvPicPr>
          <p:nvPr/>
        </p:nvPicPr>
        <p:blipFill>
          <a:blip r:embed="rId3"/>
          <a:stretch>
            <a:fillRect/>
          </a:stretch>
        </p:blipFill>
        <p:spPr>
          <a:xfrm>
            <a:off x="6900545" y="1776730"/>
            <a:ext cx="3714750" cy="1638300"/>
          </a:xfrm>
          <a:prstGeom prst="rect">
            <a:avLst/>
          </a:prstGeom>
        </p:spPr>
      </p:pic>
      <p:pic>
        <p:nvPicPr>
          <p:cNvPr id="12" name="Picture 11">
            <a:extLst>
              <a:ext uri="{FF2B5EF4-FFF2-40B4-BE49-F238E27FC236}">
                <a16:creationId xmlns:a16="http://schemas.microsoft.com/office/drawing/2014/main" id="{CD798325-1D0C-5843-ACF8-9D1E8CC157A6}"/>
              </a:ext>
            </a:extLst>
          </p:cNvPr>
          <p:cNvPicPr>
            <a:picLocks noChangeAspect="1"/>
          </p:cNvPicPr>
          <p:nvPr/>
        </p:nvPicPr>
        <p:blipFill>
          <a:blip r:embed="rId4"/>
          <a:stretch>
            <a:fillRect/>
          </a:stretch>
        </p:blipFill>
        <p:spPr>
          <a:xfrm>
            <a:off x="4330382" y="3983672"/>
            <a:ext cx="3571875" cy="1552575"/>
          </a:xfrm>
          <a:prstGeom prst="rect">
            <a:avLst/>
          </a:prstGeom>
        </p:spPr>
      </p:pic>
    </p:spTree>
    <p:extLst>
      <p:ext uri="{BB962C8B-B14F-4D97-AF65-F5344CB8AC3E}">
        <p14:creationId xmlns:p14="http://schemas.microsoft.com/office/powerpoint/2010/main" val="1655422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C93D6-3DEA-00F0-F5D7-CFDE16DB1B25}"/>
              </a:ext>
            </a:extLst>
          </p:cNvPr>
          <p:cNvSpPr txBox="1"/>
          <p:nvPr/>
        </p:nvSpPr>
        <p:spPr>
          <a:xfrm>
            <a:off x="1498719" y="1205528"/>
            <a:ext cx="9352162" cy="2554545"/>
          </a:xfrm>
          <a:prstGeom prst="rect">
            <a:avLst/>
          </a:prstGeom>
          <a:noFill/>
        </p:spPr>
        <p:txBody>
          <a:bodyPr wrap="square">
            <a:spAutoFit/>
          </a:bodyPr>
          <a:lstStyle/>
          <a:p>
            <a:pPr algn="just"/>
            <a:r>
              <a:rPr lang="en-US" sz="3200" dirty="0">
                <a:solidFill>
                  <a:srgbClr val="000000"/>
                </a:solidFill>
                <a:latin typeface="Cambria" panose="02040503050406030204" pitchFamily="18" charset="0"/>
              </a:rPr>
              <a:t>   </a:t>
            </a:r>
            <a:r>
              <a:rPr lang="vi-VN" sz="3200" dirty="0">
                <a:solidFill>
                  <a:srgbClr val="000000"/>
                </a:solidFill>
                <a:latin typeface="Cambria" panose="02040503050406030204" pitchFamily="18" charset="0"/>
              </a:rPr>
              <a:t>Để tìm ý cho đoạn văn thể hiện tình cảm, cảm xúc về một câu chuyện thì người viết cần đọc kĩ câu chuyện, lựa chọn chi tiết gây ấn tượng để bày tỏ. Khi viết cần thực hiện theo cấu trúc 3 phần trong viết đoạn (Mở đầu, Triển khai, Kết thúc).</a:t>
            </a:r>
            <a:endParaRPr lang="en-US" sz="3200" dirty="0">
              <a:latin typeface="Cambria" panose="02040503050406030204" pitchFamily="18" charset="0"/>
            </a:endParaRPr>
          </a:p>
        </p:txBody>
      </p:sp>
      <p:pic>
        <p:nvPicPr>
          <p:cNvPr id="5" name="Picture 4">
            <a:extLst>
              <a:ext uri="{FF2B5EF4-FFF2-40B4-BE49-F238E27FC236}">
                <a16:creationId xmlns:a16="http://schemas.microsoft.com/office/drawing/2014/main" id="{183A6C93-E20E-BBB7-B8A1-3C5D47D2AD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2680" y="3780649"/>
            <a:ext cx="3287692" cy="3077351"/>
          </a:xfrm>
          <a:prstGeom prst="rect">
            <a:avLst/>
          </a:prstGeom>
        </p:spPr>
      </p:pic>
    </p:spTree>
    <p:extLst>
      <p:ext uri="{BB962C8B-B14F-4D97-AF65-F5344CB8AC3E}">
        <p14:creationId xmlns:p14="http://schemas.microsoft.com/office/powerpoint/2010/main" val="46855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060060"/>
</p:tagLst>
</file>

<file path=ppt/theme/theme1.xml><?xml version="1.0" encoding="utf-8"?>
<a:theme xmlns:a="http://schemas.openxmlformats.org/drawingml/2006/main" name="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394</Words>
  <Application>Microsoft Office PowerPoint</Application>
  <PresentationFormat>Widescreen</PresentationFormat>
  <Paragraphs>24</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ADMIN</cp:lastModifiedBy>
  <cp:revision>29</cp:revision>
  <dcterms:created xsi:type="dcterms:W3CDTF">2022-09-11T06:49:55Z</dcterms:created>
  <dcterms:modified xsi:type="dcterms:W3CDTF">2024-10-12T07:37:27Z</dcterms:modified>
</cp:coreProperties>
</file>