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3"/>
  </p:notesMasterIdLst>
  <p:sldIdLst>
    <p:sldId id="260" r:id="rId2"/>
    <p:sldId id="257" r:id="rId3"/>
    <p:sldId id="258" r:id="rId4"/>
    <p:sldId id="268" r:id="rId5"/>
    <p:sldId id="262" r:id="rId6"/>
    <p:sldId id="2643" r:id="rId7"/>
    <p:sldId id="317" r:id="rId8"/>
    <p:sldId id="2656" r:id="rId9"/>
    <p:sldId id="2657" r:id="rId10"/>
    <p:sldId id="2644" r:id="rId11"/>
    <p:sldId id="2645" r:id="rId12"/>
    <p:sldId id="2646" r:id="rId13"/>
    <p:sldId id="2647" r:id="rId14"/>
    <p:sldId id="2648" r:id="rId15"/>
    <p:sldId id="316" r:id="rId16"/>
    <p:sldId id="269" r:id="rId17"/>
    <p:sldId id="2638" r:id="rId18"/>
    <p:sldId id="2649" r:id="rId19"/>
    <p:sldId id="2650" r:id="rId20"/>
    <p:sldId id="2651" r:id="rId21"/>
    <p:sldId id="2652" r:id="rId22"/>
    <p:sldId id="2653" r:id="rId23"/>
    <p:sldId id="2654" r:id="rId24"/>
    <p:sldId id="2655" r:id="rId25"/>
    <p:sldId id="321" r:id="rId26"/>
    <p:sldId id="2637" r:id="rId27"/>
    <p:sldId id="2639" r:id="rId28"/>
    <p:sldId id="2658" r:id="rId29"/>
    <p:sldId id="2659" r:id="rId30"/>
    <p:sldId id="290" r:id="rId31"/>
    <p:sldId id="28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FF66FF"/>
    <a:srgbClr val="FF6600"/>
    <a:srgbClr val="FF9933"/>
    <a:srgbClr val="FFB7EC"/>
    <a:srgbClr val="C2E49C"/>
    <a:srgbClr val="F8CBAD"/>
    <a:srgbClr val="CCFFFF"/>
    <a:srgbClr val="FFFFCC"/>
    <a:srgbClr val="8D2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D3EC60-9B9B-400B-8AD9-A2B137658085}" v="1895" dt="2022-12-29T04:34:48.7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81930" autoAdjust="0"/>
  </p:normalViewPr>
  <p:slideViewPr>
    <p:cSldViewPr snapToGrid="0">
      <p:cViewPr>
        <p:scale>
          <a:sx n="75" d="100"/>
          <a:sy n="75" d="100"/>
        </p:scale>
        <p:origin x="42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O THI TRIEU VI" userId="1a55d0bf-e781-4ea5-8549-370b5719438e" providerId="ADAL" clId="{48D3EC60-9B9B-400B-8AD9-A2B137658085}"/>
    <pc:docChg chg="undo custSel addSld delSld modSld sldOrd modMainMaster">
      <pc:chgData name="CAO THI TRIEU VI" userId="1a55d0bf-e781-4ea5-8549-370b5719438e" providerId="ADAL" clId="{48D3EC60-9B9B-400B-8AD9-A2B137658085}" dt="2022-12-29T04:34:55.029" v="3970" actId="1076"/>
      <pc:docMkLst>
        <pc:docMk/>
      </pc:docMkLst>
      <pc:sldChg chg="modSp mod modTransition">
        <pc:chgData name="CAO THI TRIEU VI" userId="1a55d0bf-e781-4ea5-8549-370b5719438e" providerId="ADAL" clId="{48D3EC60-9B9B-400B-8AD9-A2B137658085}" dt="2022-12-28T10:29:24.881" v="3951"/>
        <pc:sldMkLst>
          <pc:docMk/>
          <pc:sldMk cId="3633711129" sldId="257"/>
        </pc:sldMkLst>
        <pc:spChg chg="mod">
          <ac:chgData name="CAO THI TRIEU VI" userId="1a55d0bf-e781-4ea5-8549-370b5719438e" providerId="ADAL" clId="{48D3EC60-9B9B-400B-8AD9-A2B137658085}" dt="2022-12-27T02:33:50.043" v="135" actId="2085"/>
          <ac:spMkLst>
            <pc:docMk/>
            <pc:sldMk cId="3633711129" sldId="257"/>
            <ac:spMk id="2" creationId="{02DCF482-9281-8D25-AA39-F73D92C5534A}"/>
          </ac:spMkLst>
        </pc:spChg>
      </pc:sldChg>
      <pc:sldChg chg="modTransition">
        <pc:chgData name="CAO THI TRIEU VI" userId="1a55d0bf-e781-4ea5-8549-370b5719438e" providerId="ADAL" clId="{48D3EC60-9B9B-400B-8AD9-A2B137658085}" dt="2022-12-28T10:29:41.866" v="3952"/>
        <pc:sldMkLst>
          <pc:docMk/>
          <pc:sldMk cId="1636603777" sldId="258"/>
        </pc:sldMkLst>
      </pc:sldChg>
      <pc:sldChg chg="modSp mod modTransition modAnim">
        <pc:chgData name="CAO THI TRIEU VI" userId="1a55d0bf-e781-4ea5-8549-370b5719438e" providerId="ADAL" clId="{48D3EC60-9B9B-400B-8AD9-A2B137658085}" dt="2022-12-28T10:30:35.469" v="3958"/>
        <pc:sldMkLst>
          <pc:docMk/>
          <pc:sldMk cId="3379234703" sldId="259"/>
        </pc:sldMkLst>
        <pc:spChg chg="mod">
          <ac:chgData name="CAO THI TRIEU VI" userId="1a55d0bf-e781-4ea5-8549-370b5719438e" providerId="ADAL" clId="{48D3EC60-9B9B-400B-8AD9-A2B137658085}" dt="2022-12-22T17:05:44.268" v="17" actId="1076"/>
          <ac:spMkLst>
            <pc:docMk/>
            <pc:sldMk cId="3379234703" sldId="259"/>
            <ac:spMk id="10" creationId="{4965BAA0-EB85-979C-8D4C-85805E1D7DAC}"/>
          </ac:spMkLst>
        </pc:spChg>
      </pc:sldChg>
      <pc:sldChg chg="modSp mod modTransition">
        <pc:chgData name="CAO THI TRIEU VI" userId="1a55d0bf-e781-4ea5-8549-370b5719438e" providerId="ADAL" clId="{48D3EC60-9B9B-400B-8AD9-A2B137658085}" dt="2022-12-28T10:29:21.836" v="3950"/>
        <pc:sldMkLst>
          <pc:docMk/>
          <pc:sldMk cId="145139272" sldId="260"/>
        </pc:sldMkLst>
        <pc:spChg chg="mod">
          <ac:chgData name="CAO THI TRIEU VI" userId="1a55d0bf-e781-4ea5-8549-370b5719438e" providerId="ADAL" clId="{48D3EC60-9B9B-400B-8AD9-A2B137658085}" dt="2022-12-27T02:33:44.422" v="133" actId="2085"/>
          <ac:spMkLst>
            <pc:docMk/>
            <pc:sldMk cId="145139272" sldId="260"/>
            <ac:spMk id="2" creationId="{8141B0A4-7212-C777-9DD7-FE23D19F601A}"/>
          </ac:spMkLst>
        </pc:spChg>
        <pc:spChg chg="mod">
          <ac:chgData name="CAO THI TRIEU VI" userId="1a55d0bf-e781-4ea5-8549-370b5719438e" providerId="ADAL" clId="{48D3EC60-9B9B-400B-8AD9-A2B137658085}" dt="2022-12-22T17:00:11.062" v="16" actId="1076"/>
          <ac:spMkLst>
            <pc:docMk/>
            <pc:sldMk cId="145139272" sldId="260"/>
            <ac:spMk id="17" creationId="{B894CEA8-0303-BF60-4E0E-870BE597E832}"/>
          </ac:spMkLst>
        </pc:spChg>
        <pc:spChg chg="mod">
          <ac:chgData name="CAO THI TRIEU VI" userId="1a55d0bf-e781-4ea5-8549-370b5719438e" providerId="ADAL" clId="{48D3EC60-9B9B-400B-8AD9-A2B137658085}" dt="2022-12-22T17:05:49.461" v="19" actId="20577"/>
          <ac:spMkLst>
            <pc:docMk/>
            <pc:sldMk cId="145139272" sldId="260"/>
            <ac:spMk id="18" creationId="{3C92EF5A-99E7-3136-0C41-1018159043F0}"/>
          </ac:spMkLst>
        </pc:spChg>
      </pc:sldChg>
      <pc:sldChg chg="modSp mod modTransition">
        <pc:chgData name="CAO THI TRIEU VI" userId="1a55d0bf-e781-4ea5-8549-370b5719438e" providerId="ADAL" clId="{48D3EC60-9B9B-400B-8AD9-A2B137658085}" dt="2022-12-28T10:29:24.881" v="3951"/>
        <pc:sldMkLst>
          <pc:docMk/>
          <pc:sldMk cId="1746260408" sldId="261"/>
        </pc:sldMkLst>
        <pc:spChg chg="mod">
          <ac:chgData name="CAO THI TRIEU VI" userId="1a55d0bf-e781-4ea5-8549-370b5719438e" providerId="ADAL" clId="{48D3EC60-9B9B-400B-8AD9-A2B137658085}" dt="2022-12-27T02:33:53.835" v="137" actId="2085"/>
          <ac:spMkLst>
            <pc:docMk/>
            <pc:sldMk cId="1746260408" sldId="261"/>
            <ac:spMk id="40" creationId="{C3202D4C-EEB6-FDF6-16FF-1524F5D247A5}"/>
          </ac:spMkLst>
        </pc:spChg>
      </pc:sldChg>
      <pc:sldChg chg="modTransition">
        <pc:chgData name="CAO THI TRIEU VI" userId="1a55d0bf-e781-4ea5-8549-370b5719438e" providerId="ADAL" clId="{48D3EC60-9B9B-400B-8AD9-A2B137658085}" dt="2022-12-28T10:29:41.866" v="3952"/>
        <pc:sldMkLst>
          <pc:docMk/>
          <pc:sldMk cId="2916237160" sldId="262"/>
        </pc:sldMkLst>
      </pc:sldChg>
      <pc:sldChg chg="modTransition">
        <pc:chgData name="CAO THI TRIEU VI" userId="1a55d0bf-e781-4ea5-8549-370b5719438e" providerId="ADAL" clId="{48D3EC60-9B9B-400B-8AD9-A2B137658085}" dt="2022-12-28T10:29:41.866" v="3952"/>
        <pc:sldMkLst>
          <pc:docMk/>
          <pc:sldMk cId="3443811467" sldId="263"/>
        </pc:sldMkLst>
      </pc:sldChg>
      <pc:sldChg chg="modTransition">
        <pc:chgData name="CAO THI TRIEU VI" userId="1a55d0bf-e781-4ea5-8549-370b5719438e" providerId="ADAL" clId="{48D3EC60-9B9B-400B-8AD9-A2B137658085}" dt="2022-12-28T10:29:41.866" v="3952"/>
        <pc:sldMkLst>
          <pc:docMk/>
          <pc:sldMk cId="3941447428" sldId="264"/>
        </pc:sldMkLst>
      </pc:sldChg>
      <pc:sldChg chg="add del">
        <pc:chgData name="CAO THI TRIEU VI" userId="1a55d0bf-e781-4ea5-8549-370b5719438e" providerId="ADAL" clId="{48D3EC60-9B9B-400B-8AD9-A2B137658085}" dt="2022-12-22T17:06:02.939" v="21" actId="47"/>
        <pc:sldMkLst>
          <pc:docMk/>
          <pc:sldMk cId="1208042597" sldId="265"/>
        </pc:sldMkLst>
      </pc:sldChg>
      <pc:sldChg chg="add del">
        <pc:chgData name="CAO THI TRIEU VI" userId="1a55d0bf-e781-4ea5-8549-370b5719438e" providerId="ADAL" clId="{48D3EC60-9B9B-400B-8AD9-A2B137658085}" dt="2022-12-22T17:06:04.091" v="22" actId="47"/>
        <pc:sldMkLst>
          <pc:docMk/>
          <pc:sldMk cId="232446893" sldId="266"/>
        </pc:sldMkLst>
      </pc:sldChg>
      <pc:sldChg chg="add modTransition">
        <pc:chgData name="CAO THI TRIEU VI" userId="1a55d0bf-e781-4ea5-8549-370b5719438e" providerId="ADAL" clId="{48D3EC60-9B9B-400B-8AD9-A2B137658085}" dt="2022-12-28T10:29:41.866" v="3952"/>
        <pc:sldMkLst>
          <pc:docMk/>
          <pc:sldMk cId="747093648" sldId="267"/>
        </pc:sldMkLst>
      </pc:sldChg>
      <pc:sldChg chg="addSp delSp modSp add mod ord modTransition delAnim modAnim">
        <pc:chgData name="CAO THI TRIEU VI" userId="1a55d0bf-e781-4ea5-8549-370b5719438e" providerId="ADAL" clId="{48D3EC60-9B9B-400B-8AD9-A2B137658085}" dt="2022-12-28T10:31:05.515" v="3959"/>
        <pc:sldMkLst>
          <pc:docMk/>
          <pc:sldMk cId="2818176290" sldId="268"/>
        </pc:sldMkLst>
        <pc:spChg chg="add mod">
          <ac:chgData name="CAO THI TRIEU VI" userId="1a55d0bf-e781-4ea5-8549-370b5719438e" providerId="ADAL" clId="{48D3EC60-9B9B-400B-8AD9-A2B137658085}" dt="2022-12-27T02:34:23.450" v="146" actId="208"/>
          <ac:spMkLst>
            <pc:docMk/>
            <pc:sldMk cId="2818176290" sldId="268"/>
            <ac:spMk id="2" creationId="{E0F7D63D-692A-0C28-38F5-B123E1B77202}"/>
          </ac:spMkLst>
        </pc:spChg>
        <pc:spChg chg="add del mod">
          <ac:chgData name="CAO THI TRIEU VI" userId="1a55d0bf-e781-4ea5-8549-370b5719438e" providerId="ADAL" clId="{48D3EC60-9B9B-400B-8AD9-A2B137658085}" dt="2022-12-27T02:36:14.229" v="233" actId="478"/>
          <ac:spMkLst>
            <pc:docMk/>
            <pc:sldMk cId="2818176290" sldId="268"/>
            <ac:spMk id="3" creationId="{12C7F4D8-0A10-B6AD-6554-F9ED7F7ED6A6}"/>
          </ac:spMkLst>
        </pc:spChg>
        <pc:spChg chg="mod">
          <ac:chgData name="CAO THI TRIEU VI" userId="1a55d0bf-e781-4ea5-8549-370b5719438e" providerId="ADAL" clId="{48D3EC60-9B9B-400B-8AD9-A2B137658085}" dt="2022-12-27T02:37:10.640" v="234"/>
          <ac:spMkLst>
            <pc:docMk/>
            <pc:sldMk cId="2818176290" sldId="268"/>
            <ac:spMk id="6" creationId="{A98F0223-586C-3F40-B80B-960D66706219}"/>
          </ac:spMkLst>
        </pc:spChg>
        <pc:spChg chg="mod">
          <ac:chgData name="CAO THI TRIEU VI" userId="1a55d0bf-e781-4ea5-8549-370b5719438e" providerId="ADAL" clId="{48D3EC60-9B9B-400B-8AD9-A2B137658085}" dt="2022-12-27T02:37:10.640" v="234"/>
          <ac:spMkLst>
            <pc:docMk/>
            <pc:sldMk cId="2818176290" sldId="268"/>
            <ac:spMk id="7" creationId="{A1383DAF-7CB0-B30D-2A3C-9781738FC8B2}"/>
          </ac:spMkLst>
        </pc:spChg>
        <pc:spChg chg="mod">
          <ac:chgData name="CAO THI TRIEU VI" userId="1a55d0bf-e781-4ea5-8549-370b5719438e" providerId="ADAL" clId="{48D3EC60-9B9B-400B-8AD9-A2B137658085}" dt="2022-12-27T02:38:00.229" v="290" actId="1076"/>
          <ac:spMkLst>
            <pc:docMk/>
            <pc:sldMk cId="2818176290" sldId="268"/>
            <ac:spMk id="9" creationId="{CDB01112-0238-2475-A688-2FEB504DFA02}"/>
          </ac:spMkLst>
        </pc:spChg>
        <pc:spChg chg="mod">
          <ac:chgData name="CAO THI TRIEU VI" userId="1a55d0bf-e781-4ea5-8549-370b5719438e" providerId="ADAL" clId="{48D3EC60-9B9B-400B-8AD9-A2B137658085}" dt="2022-12-27T02:38:15.342" v="338" actId="1076"/>
          <ac:spMkLst>
            <pc:docMk/>
            <pc:sldMk cId="2818176290" sldId="268"/>
            <ac:spMk id="10" creationId="{EE7A96DE-770D-9D2E-B35D-1E3DA7D13585}"/>
          </ac:spMkLst>
        </pc:spChg>
        <pc:spChg chg="add mod">
          <ac:chgData name="CAO THI TRIEU VI" userId="1a55d0bf-e781-4ea5-8549-370b5719438e" providerId="ADAL" clId="{48D3EC60-9B9B-400B-8AD9-A2B137658085}" dt="2022-12-27T02:39:46.290" v="626" actId="1076"/>
          <ac:spMkLst>
            <pc:docMk/>
            <pc:sldMk cId="2818176290" sldId="268"/>
            <ac:spMk id="11" creationId="{199290F1-8258-677B-0324-6015B7446D12}"/>
          </ac:spMkLst>
        </pc:spChg>
        <pc:spChg chg="add mod">
          <ac:chgData name="CAO THI TRIEU VI" userId="1a55d0bf-e781-4ea5-8549-370b5719438e" providerId="ADAL" clId="{48D3EC60-9B9B-400B-8AD9-A2B137658085}" dt="2022-12-27T02:46:02.686" v="676" actId="403"/>
          <ac:spMkLst>
            <pc:docMk/>
            <pc:sldMk cId="2818176290" sldId="268"/>
            <ac:spMk id="12" creationId="{DCDFC99C-FAC4-F9BF-AFA2-59903560716D}"/>
          </ac:spMkLst>
        </pc:spChg>
        <pc:spChg chg="del">
          <ac:chgData name="CAO THI TRIEU VI" userId="1a55d0bf-e781-4ea5-8549-370b5719438e" providerId="ADAL" clId="{48D3EC60-9B9B-400B-8AD9-A2B137658085}" dt="2022-12-24T07:45:50.627" v="26" actId="478"/>
          <ac:spMkLst>
            <pc:docMk/>
            <pc:sldMk cId="2818176290" sldId="268"/>
            <ac:spMk id="40" creationId="{C3202D4C-EEB6-FDF6-16FF-1524F5D247A5}"/>
          </ac:spMkLst>
        </pc:spChg>
        <pc:spChg chg="del">
          <ac:chgData name="CAO THI TRIEU VI" userId="1a55d0bf-e781-4ea5-8549-370b5719438e" providerId="ADAL" clId="{48D3EC60-9B9B-400B-8AD9-A2B137658085}" dt="2022-12-24T07:45:50.627" v="26" actId="478"/>
          <ac:spMkLst>
            <pc:docMk/>
            <pc:sldMk cId="2818176290" sldId="268"/>
            <ac:spMk id="54" creationId="{7805AD80-7257-E2F7-8F5A-64835E0F20A7}"/>
          </ac:spMkLst>
        </pc:spChg>
        <pc:spChg chg="del">
          <ac:chgData name="CAO THI TRIEU VI" userId="1a55d0bf-e781-4ea5-8549-370b5719438e" providerId="ADAL" clId="{48D3EC60-9B9B-400B-8AD9-A2B137658085}" dt="2022-12-24T07:45:50.627" v="26" actId="478"/>
          <ac:spMkLst>
            <pc:docMk/>
            <pc:sldMk cId="2818176290" sldId="268"/>
            <ac:spMk id="65" creationId="{31BF471D-18F0-3313-456D-C95F1EB440F7}"/>
          </ac:spMkLst>
        </pc:spChg>
        <pc:spChg chg="del">
          <ac:chgData name="CAO THI TRIEU VI" userId="1a55d0bf-e781-4ea5-8549-370b5719438e" providerId="ADAL" clId="{48D3EC60-9B9B-400B-8AD9-A2B137658085}" dt="2022-12-24T07:45:50.627" v="26" actId="478"/>
          <ac:spMkLst>
            <pc:docMk/>
            <pc:sldMk cId="2818176290" sldId="268"/>
            <ac:spMk id="72" creationId="{6301D11E-279B-C564-3390-72B92068E5D1}"/>
          </ac:spMkLst>
        </pc:spChg>
        <pc:spChg chg="del">
          <ac:chgData name="CAO THI TRIEU VI" userId="1a55d0bf-e781-4ea5-8549-370b5719438e" providerId="ADAL" clId="{48D3EC60-9B9B-400B-8AD9-A2B137658085}" dt="2022-12-24T07:45:50.627" v="26" actId="478"/>
          <ac:spMkLst>
            <pc:docMk/>
            <pc:sldMk cId="2818176290" sldId="268"/>
            <ac:spMk id="79" creationId="{677C4827-39D7-34C4-237C-64033F94F990}"/>
          </ac:spMkLst>
        </pc:spChg>
        <pc:spChg chg="del">
          <ac:chgData name="CAO THI TRIEU VI" userId="1a55d0bf-e781-4ea5-8549-370b5719438e" providerId="ADAL" clId="{48D3EC60-9B9B-400B-8AD9-A2B137658085}" dt="2022-12-24T07:45:50.627" v="26" actId="478"/>
          <ac:spMkLst>
            <pc:docMk/>
            <pc:sldMk cId="2818176290" sldId="268"/>
            <ac:spMk id="80" creationId="{4B02DB62-69EE-48ED-9335-F3F7AC06F5A8}"/>
          </ac:spMkLst>
        </pc:spChg>
        <pc:grpChg chg="add mod">
          <ac:chgData name="CAO THI TRIEU VI" userId="1a55d0bf-e781-4ea5-8549-370b5719438e" providerId="ADAL" clId="{48D3EC60-9B9B-400B-8AD9-A2B137658085}" dt="2022-12-27T02:37:13.700" v="235" actId="1076"/>
          <ac:grpSpMkLst>
            <pc:docMk/>
            <pc:sldMk cId="2818176290" sldId="268"/>
            <ac:grpSpMk id="4" creationId="{D583A7D0-C8CB-BF21-C931-578FE153D3F2}"/>
          </ac:grpSpMkLst>
        </pc:grpChg>
        <pc:grpChg chg="add mod">
          <ac:chgData name="CAO THI TRIEU VI" userId="1a55d0bf-e781-4ea5-8549-370b5719438e" providerId="ADAL" clId="{48D3EC60-9B9B-400B-8AD9-A2B137658085}" dt="2022-12-27T02:37:21.739" v="236"/>
          <ac:grpSpMkLst>
            <pc:docMk/>
            <pc:sldMk cId="2818176290" sldId="268"/>
            <ac:grpSpMk id="8" creationId="{548238B4-134E-3AE4-D6A0-A4E5C5B567B8}"/>
          </ac:grpSpMkLst>
        </pc:grpChg>
        <pc:grpChg chg="del">
          <ac:chgData name="CAO THI TRIEU VI" userId="1a55d0bf-e781-4ea5-8549-370b5719438e" providerId="ADAL" clId="{48D3EC60-9B9B-400B-8AD9-A2B137658085}" dt="2022-12-24T07:45:50.627" v="26" actId="478"/>
          <ac:grpSpMkLst>
            <pc:docMk/>
            <pc:sldMk cId="2818176290" sldId="268"/>
            <ac:grpSpMk id="41" creationId="{2877442D-1BA9-3746-D945-6B704E5C31A1}"/>
          </ac:grpSpMkLst>
        </pc:grpChg>
        <pc:grpChg chg="del">
          <ac:chgData name="CAO THI TRIEU VI" userId="1a55d0bf-e781-4ea5-8549-370b5719438e" providerId="ADAL" clId="{48D3EC60-9B9B-400B-8AD9-A2B137658085}" dt="2022-12-24T07:45:50.627" v="26" actId="478"/>
          <ac:grpSpMkLst>
            <pc:docMk/>
            <pc:sldMk cId="2818176290" sldId="268"/>
            <ac:grpSpMk id="51" creationId="{39B6D5EE-3E99-F028-61FC-F7D69155A52A}"/>
          </ac:grpSpMkLst>
        </pc:grpChg>
        <pc:grpChg chg="del">
          <ac:chgData name="CAO THI TRIEU VI" userId="1a55d0bf-e781-4ea5-8549-370b5719438e" providerId="ADAL" clId="{48D3EC60-9B9B-400B-8AD9-A2B137658085}" dt="2022-12-24T07:45:50.627" v="26" actId="478"/>
          <ac:grpSpMkLst>
            <pc:docMk/>
            <pc:sldMk cId="2818176290" sldId="268"/>
            <ac:grpSpMk id="55" creationId="{2DFB1B50-30D4-927D-0AAE-2E4102BE9805}"/>
          </ac:grpSpMkLst>
        </pc:grpChg>
        <pc:grpChg chg="del">
          <ac:chgData name="CAO THI TRIEU VI" userId="1a55d0bf-e781-4ea5-8549-370b5719438e" providerId="ADAL" clId="{48D3EC60-9B9B-400B-8AD9-A2B137658085}" dt="2022-12-24T07:45:50.627" v="26" actId="478"/>
          <ac:grpSpMkLst>
            <pc:docMk/>
            <pc:sldMk cId="2818176290" sldId="268"/>
            <ac:grpSpMk id="66" creationId="{AFC169E7-C8B1-A4C7-3D85-28D313ACDE0F}"/>
          </ac:grpSpMkLst>
        </pc:grpChg>
        <pc:grpChg chg="del">
          <ac:chgData name="CAO THI TRIEU VI" userId="1a55d0bf-e781-4ea5-8549-370b5719438e" providerId="ADAL" clId="{48D3EC60-9B9B-400B-8AD9-A2B137658085}" dt="2022-12-24T07:45:50.627" v="26" actId="478"/>
          <ac:grpSpMkLst>
            <pc:docMk/>
            <pc:sldMk cId="2818176290" sldId="268"/>
            <ac:grpSpMk id="73" creationId="{648C37B5-3E4C-C851-715B-9C29265F58E5}"/>
          </ac:grpSpMkLst>
        </pc:grpChg>
        <pc:grpChg chg="del">
          <ac:chgData name="CAO THI TRIEU VI" userId="1a55d0bf-e781-4ea5-8549-370b5719438e" providerId="ADAL" clId="{48D3EC60-9B9B-400B-8AD9-A2B137658085}" dt="2022-12-24T07:45:50.627" v="26" actId="478"/>
          <ac:grpSpMkLst>
            <pc:docMk/>
            <pc:sldMk cId="2818176290" sldId="268"/>
            <ac:grpSpMk id="76" creationId="{83D3CEF7-88A0-26B5-317D-7C4EFA358CEA}"/>
          </ac:grpSpMkLst>
        </pc:grpChg>
      </pc:sldChg>
      <pc:sldChg chg="addSp delSp modSp add mod ord modTransition modAnim">
        <pc:chgData name="CAO THI TRIEU VI" userId="1a55d0bf-e781-4ea5-8549-370b5719438e" providerId="ADAL" clId="{48D3EC60-9B9B-400B-8AD9-A2B137658085}" dt="2022-12-28T10:30:13.122" v="3956"/>
        <pc:sldMkLst>
          <pc:docMk/>
          <pc:sldMk cId="2465067485" sldId="269"/>
        </pc:sldMkLst>
        <pc:spChg chg="add mod">
          <ac:chgData name="CAO THI TRIEU VI" userId="1a55d0bf-e781-4ea5-8549-370b5719438e" providerId="ADAL" clId="{48D3EC60-9B9B-400B-8AD9-A2B137658085}" dt="2022-12-28T09:31:32.884" v="2014" actId="693"/>
          <ac:spMkLst>
            <pc:docMk/>
            <pc:sldMk cId="2465067485" sldId="269"/>
            <ac:spMk id="2" creationId="{DAD0B312-DADA-9379-A0AB-7318534B0716}"/>
          </ac:spMkLst>
        </pc:spChg>
        <pc:spChg chg="add mod">
          <ac:chgData name="CAO THI TRIEU VI" userId="1a55d0bf-e781-4ea5-8549-370b5719438e" providerId="ADAL" clId="{48D3EC60-9B9B-400B-8AD9-A2B137658085}" dt="2022-12-24T08:06:35.443" v="89" actId="1076"/>
          <ac:spMkLst>
            <pc:docMk/>
            <pc:sldMk cId="2465067485" sldId="269"/>
            <ac:spMk id="3" creationId="{B0DF8F0B-9FD0-177F-3684-7171EA72483C}"/>
          </ac:spMkLst>
        </pc:spChg>
        <pc:spChg chg="add mod">
          <ac:chgData name="CAO THI TRIEU VI" userId="1a55d0bf-e781-4ea5-8549-370b5719438e" providerId="ADAL" clId="{48D3EC60-9B9B-400B-8AD9-A2B137658085}" dt="2022-12-28T09:31:09.132" v="2010" actId="207"/>
          <ac:spMkLst>
            <pc:docMk/>
            <pc:sldMk cId="2465067485" sldId="269"/>
            <ac:spMk id="4" creationId="{5FAA66BA-D4E1-DD71-3812-AA52B6A82708}"/>
          </ac:spMkLst>
        </pc:spChg>
        <pc:spChg chg="add mod">
          <ac:chgData name="CAO THI TRIEU VI" userId="1a55d0bf-e781-4ea5-8549-370b5719438e" providerId="ADAL" clId="{48D3EC60-9B9B-400B-8AD9-A2B137658085}" dt="2022-12-28T09:31:09.132" v="2010" actId="207"/>
          <ac:spMkLst>
            <pc:docMk/>
            <pc:sldMk cId="2465067485" sldId="269"/>
            <ac:spMk id="6" creationId="{1CE8E287-0ABF-82B8-2E4C-8CC8C918C5C0}"/>
          </ac:spMkLst>
        </pc:spChg>
        <pc:spChg chg="add mod">
          <ac:chgData name="CAO THI TRIEU VI" userId="1a55d0bf-e781-4ea5-8549-370b5719438e" providerId="ADAL" clId="{48D3EC60-9B9B-400B-8AD9-A2B137658085}" dt="2022-12-28T09:31:04.896" v="2009" actId="207"/>
          <ac:spMkLst>
            <pc:docMk/>
            <pc:sldMk cId="2465067485" sldId="269"/>
            <ac:spMk id="7" creationId="{975F0298-269B-3385-5DD9-D58465DEF170}"/>
          </ac:spMkLst>
        </pc:spChg>
        <pc:spChg chg="mod">
          <ac:chgData name="CAO THI TRIEU VI" userId="1a55d0bf-e781-4ea5-8549-370b5719438e" providerId="ADAL" clId="{48D3EC60-9B9B-400B-8AD9-A2B137658085}" dt="2022-12-24T08:08:50.706" v="129"/>
          <ac:spMkLst>
            <pc:docMk/>
            <pc:sldMk cId="2465067485" sldId="269"/>
            <ac:spMk id="9" creationId="{78388C42-DCB9-A2D7-D4DB-03BFC1DD686F}"/>
          </ac:spMkLst>
        </pc:spChg>
        <pc:grpChg chg="add mod">
          <ac:chgData name="CAO THI TRIEU VI" userId="1a55d0bf-e781-4ea5-8549-370b5719438e" providerId="ADAL" clId="{48D3EC60-9B9B-400B-8AD9-A2B137658085}" dt="2022-12-24T08:08:53.912" v="130" actId="1076"/>
          <ac:grpSpMkLst>
            <pc:docMk/>
            <pc:sldMk cId="2465067485" sldId="269"/>
            <ac:grpSpMk id="8" creationId="{E63A17F3-57BF-B997-8F38-54037450598B}"/>
          </ac:grpSpMkLst>
        </pc:grpChg>
        <pc:grpChg chg="mod">
          <ac:chgData name="CAO THI TRIEU VI" userId="1a55d0bf-e781-4ea5-8549-370b5719438e" providerId="ADAL" clId="{48D3EC60-9B9B-400B-8AD9-A2B137658085}" dt="2022-12-24T08:08:50.706" v="129"/>
          <ac:grpSpMkLst>
            <pc:docMk/>
            <pc:sldMk cId="2465067485" sldId="269"/>
            <ac:grpSpMk id="10" creationId="{0AA40B4F-2A17-8A9B-F8CA-4D21B7941824}"/>
          </ac:grpSpMkLst>
        </pc:grpChg>
        <pc:picChg chg="add del mod">
          <ac:chgData name="CAO THI TRIEU VI" userId="1a55d0bf-e781-4ea5-8549-370b5719438e" providerId="ADAL" clId="{48D3EC60-9B9B-400B-8AD9-A2B137658085}" dt="2022-12-24T08:08:36.531" v="128" actId="478"/>
          <ac:picMkLst>
            <pc:docMk/>
            <pc:sldMk cId="2465067485" sldId="269"/>
            <ac:picMk id="7" creationId="{8510DDBC-70BB-C40B-1D69-220328C65240}"/>
          </ac:picMkLst>
        </pc:picChg>
        <pc:picChg chg="mod">
          <ac:chgData name="CAO THI TRIEU VI" userId="1a55d0bf-e781-4ea5-8549-370b5719438e" providerId="ADAL" clId="{48D3EC60-9B9B-400B-8AD9-A2B137658085}" dt="2022-12-24T08:08:50.706" v="129"/>
          <ac:picMkLst>
            <pc:docMk/>
            <pc:sldMk cId="2465067485" sldId="269"/>
            <ac:picMk id="11" creationId="{1A580131-4940-0E26-FD05-E221FCA30BC4}"/>
          </ac:picMkLst>
        </pc:picChg>
        <pc:picChg chg="mod">
          <ac:chgData name="CAO THI TRIEU VI" userId="1a55d0bf-e781-4ea5-8549-370b5719438e" providerId="ADAL" clId="{48D3EC60-9B9B-400B-8AD9-A2B137658085}" dt="2022-12-24T08:08:50.706" v="129"/>
          <ac:picMkLst>
            <pc:docMk/>
            <pc:sldMk cId="2465067485" sldId="269"/>
            <ac:picMk id="12" creationId="{EC3E2719-D848-7715-E02B-961EAB6E5036}"/>
          </ac:picMkLst>
        </pc:picChg>
      </pc:sldChg>
      <pc:sldChg chg="addSp delSp modSp add mod modTransition delAnim modAnim">
        <pc:chgData name="CAO THI TRIEU VI" userId="1a55d0bf-e781-4ea5-8549-370b5719438e" providerId="ADAL" clId="{48D3EC60-9B9B-400B-8AD9-A2B137658085}" dt="2022-12-28T10:30:19.083" v="3957"/>
        <pc:sldMkLst>
          <pc:docMk/>
          <pc:sldMk cId="4047886262" sldId="270"/>
        </pc:sldMkLst>
        <pc:spChg chg="mod">
          <ac:chgData name="CAO THI TRIEU VI" userId="1a55d0bf-e781-4ea5-8549-370b5719438e" providerId="ADAL" clId="{48D3EC60-9B9B-400B-8AD9-A2B137658085}" dt="2022-12-27T02:49:13.735" v="722" actId="1076"/>
          <ac:spMkLst>
            <pc:docMk/>
            <pc:sldMk cId="4047886262" sldId="270"/>
            <ac:spMk id="2" creationId="{E0F7D63D-692A-0C28-38F5-B123E1B77202}"/>
          </ac:spMkLst>
        </pc:spChg>
        <pc:spChg chg="add del mod">
          <ac:chgData name="CAO THI TRIEU VI" userId="1a55d0bf-e781-4ea5-8549-370b5719438e" providerId="ADAL" clId="{48D3EC60-9B9B-400B-8AD9-A2B137658085}" dt="2022-12-27T02:42:24.332" v="662" actId="478"/>
          <ac:spMkLst>
            <pc:docMk/>
            <pc:sldMk cId="4047886262" sldId="270"/>
            <ac:spMk id="3" creationId="{97645AD3-B497-CCF0-6710-25A11A88CD93}"/>
          </ac:spMkLst>
        </pc:spChg>
        <pc:spChg chg="add mod">
          <ac:chgData name="CAO THI TRIEU VI" userId="1a55d0bf-e781-4ea5-8549-370b5719438e" providerId="ADAL" clId="{48D3EC60-9B9B-400B-8AD9-A2B137658085}" dt="2022-12-27T02:59:21.874" v="759" actId="1076"/>
          <ac:spMkLst>
            <pc:docMk/>
            <pc:sldMk cId="4047886262" sldId="270"/>
            <ac:spMk id="3" creationId="{BB5AB5A8-8273-7D3E-6B71-E6FA2B1E9493}"/>
          </ac:spMkLst>
        </pc:spChg>
        <pc:spChg chg="add mod">
          <ac:chgData name="CAO THI TRIEU VI" userId="1a55d0bf-e781-4ea5-8549-370b5719438e" providerId="ADAL" clId="{48D3EC60-9B9B-400B-8AD9-A2B137658085}" dt="2022-12-27T03:00:31.755" v="763" actId="20577"/>
          <ac:spMkLst>
            <pc:docMk/>
            <pc:sldMk cId="4047886262" sldId="270"/>
            <ac:spMk id="4" creationId="{F4454C12-711C-0310-6348-018989073039}"/>
          </ac:spMkLst>
        </pc:spChg>
        <pc:spChg chg="add mod">
          <ac:chgData name="CAO THI TRIEU VI" userId="1a55d0bf-e781-4ea5-8549-370b5719438e" providerId="ADAL" clId="{48D3EC60-9B9B-400B-8AD9-A2B137658085}" dt="2022-12-27T02:59:07.209" v="757" actId="20577"/>
          <ac:spMkLst>
            <pc:docMk/>
            <pc:sldMk cId="4047886262" sldId="270"/>
            <ac:spMk id="6" creationId="{B7ABC3F0-3D83-B0A4-84FE-21D1A5D73200}"/>
          </ac:spMkLst>
        </pc:spChg>
        <pc:spChg chg="add mod">
          <ac:chgData name="CAO THI TRIEU VI" userId="1a55d0bf-e781-4ea5-8549-370b5719438e" providerId="ADAL" clId="{48D3EC60-9B9B-400B-8AD9-A2B137658085}" dt="2022-12-27T02:57:27.369" v="751" actId="20577"/>
          <ac:spMkLst>
            <pc:docMk/>
            <pc:sldMk cId="4047886262" sldId="270"/>
            <ac:spMk id="7" creationId="{FD92B44D-C612-2D24-1687-FFFCF61611E6}"/>
          </ac:spMkLst>
        </pc:spChg>
        <pc:spChg chg="add mod">
          <ac:chgData name="CAO THI TRIEU VI" userId="1a55d0bf-e781-4ea5-8549-370b5719438e" providerId="ADAL" clId="{48D3EC60-9B9B-400B-8AD9-A2B137658085}" dt="2022-12-27T02:57:21.594" v="747" actId="1076"/>
          <ac:spMkLst>
            <pc:docMk/>
            <pc:sldMk cId="4047886262" sldId="270"/>
            <ac:spMk id="8" creationId="{5918634E-1D88-3BD8-F461-AAD860752ED9}"/>
          </ac:spMkLst>
        </pc:spChg>
        <pc:spChg chg="del">
          <ac:chgData name="CAO THI TRIEU VI" userId="1a55d0bf-e781-4ea5-8549-370b5719438e" providerId="ADAL" clId="{48D3EC60-9B9B-400B-8AD9-A2B137658085}" dt="2022-12-27T02:42:07.061" v="656" actId="478"/>
          <ac:spMkLst>
            <pc:docMk/>
            <pc:sldMk cId="4047886262" sldId="270"/>
            <ac:spMk id="11" creationId="{199290F1-8258-677B-0324-6015B7446D12}"/>
          </ac:spMkLst>
        </pc:spChg>
        <pc:spChg chg="add mod">
          <ac:chgData name="CAO THI TRIEU VI" userId="1a55d0bf-e781-4ea5-8549-370b5719438e" providerId="ADAL" clId="{48D3EC60-9B9B-400B-8AD9-A2B137658085}" dt="2022-12-27T02:57:51.828" v="752" actId="20577"/>
          <ac:spMkLst>
            <pc:docMk/>
            <pc:sldMk cId="4047886262" sldId="270"/>
            <ac:spMk id="11" creationId="{D11027C5-D41F-1B99-82FD-D7A88E278FE3}"/>
          </ac:spMkLst>
        </pc:spChg>
        <pc:spChg chg="mod">
          <ac:chgData name="CAO THI TRIEU VI" userId="1a55d0bf-e781-4ea5-8549-370b5719438e" providerId="ADAL" clId="{48D3EC60-9B9B-400B-8AD9-A2B137658085}" dt="2022-12-28T08:29:30.889" v="781" actId="1076"/>
          <ac:spMkLst>
            <pc:docMk/>
            <pc:sldMk cId="4047886262" sldId="270"/>
            <ac:spMk id="12" creationId="{DCDFC99C-FAC4-F9BF-AFA2-59903560716D}"/>
          </ac:spMkLst>
        </pc:spChg>
        <pc:spChg chg="add del mod">
          <ac:chgData name="CAO THI TRIEU VI" userId="1a55d0bf-e781-4ea5-8549-370b5719438e" providerId="ADAL" clId="{48D3EC60-9B9B-400B-8AD9-A2B137658085}" dt="2022-12-27T02:53:20.096" v="741" actId="478"/>
          <ac:spMkLst>
            <pc:docMk/>
            <pc:sldMk cId="4047886262" sldId="270"/>
            <ac:spMk id="13" creationId="{6A766489-3638-AA39-D08A-154E9EC14BA1}"/>
          </ac:spMkLst>
        </pc:spChg>
        <pc:spChg chg="add mod">
          <ac:chgData name="CAO THI TRIEU VI" userId="1a55d0bf-e781-4ea5-8549-370b5719438e" providerId="ADAL" clId="{48D3EC60-9B9B-400B-8AD9-A2B137658085}" dt="2022-12-27T02:57:57.875" v="753" actId="1076"/>
          <ac:spMkLst>
            <pc:docMk/>
            <pc:sldMk cId="4047886262" sldId="270"/>
            <ac:spMk id="13" creationId="{F7140B58-2BCC-F111-103C-9CA009A7A159}"/>
          </ac:spMkLst>
        </pc:spChg>
        <pc:spChg chg="add del mod">
          <ac:chgData name="CAO THI TRIEU VI" userId="1a55d0bf-e781-4ea5-8549-370b5719438e" providerId="ADAL" clId="{48D3EC60-9B9B-400B-8AD9-A2B137658085}" dt="2022-12-27T02:53:20.096" v="741" actId="478"/>
          <ac:spMkLst>
            <pc:docMk/>
            <pc:sldMk cId="4047886262" sldId="270"/>
            <ac:spMk id="14" creationId="{804FDEB9-4E5B-EAF7-E7C4-7AB25567418D}"/>
          </ac:spMkLst>
        </pc:spChg>
        <pc:spChg chg="add mod">
          <ac:chgData name="CAO THI TRIEU VI" userId="1a55d0bf-e781-4ea5-8549-370b5719438e" providerId="ADAL" clId="{48D3EC60-9B9B-400B-8AD9-A2B137658085}" dt="2022-12-27T03:01:07.301" v="768" actId="1076"/>
          <ac:spMkLst>
            <pc:docMk/>
            <pc:sldMk cId="4047886262" sldId="270"/>
            <ac:spMk id="14" creationId="{9F98128A-1D8F-CEDF-EEFC-E6A019F57960}"/>
          </ac:spMkLst>
        </pc:spChg>
        <pc:spChg chg="add mod">
          <ac:chgData name="CAO THI TRIEU VI" userId="1a55d0bf-e781-4ea5-8549-370b5719438e" providerId="ADAL" clId="{48D3EC60-9B9B-400B-8AD9-A2B137658085}" dt="2022-12-27T02:58:04.284" v="755" actId="20577"/>
          <ac:spMkLst>
            <pc:docMk/>
            <pc:sldMk cId="4047886262" sldId="270"/>
            <ac:spMk id="15" creationId="{BD1537BB-1BA8-A894-C16D-2310B2DD7405}"/>
          </ac:spMkLst>
        </pc:spChg>
        <pc:spChg chg="add mod">
          <ac:chgData name="CAO THI TRIEU VI" userId="1a55d0bf-e781-4ea5-8549-370b5719438e" providerId="ADAL" clId="{48D3EC60-9B9B-400B-8AD9-A2B137658085}" dt="2022-12-27T02:59:28.496" v="761" actId="20577"/>
          <ac:spMkLst>
            <pc:docMk/>
            <pc:sldMk cId="4047886262" sldId="270"/>
            <ac:spMk id="16" creationId="{4B370B43-FF73-506E-2033-F32A2A7E4369}"/>
          </ac:spMkLst>
        </pc:spChg>
        <pc:spChg chg="add del mod">
          <ac:chgData name="CAO THI TRIEU VI" userId="1a55d0bf-e781-4ea5-8549-370b5719438e" providerId="ADAL" clId="{48D3EC60-9B9B-400B-8AD9-A2B137658085}" dt="2022-12-27T02:53:20.096" v="741" actId="478"/>
          <ac:spMkLst>
            <pc:docMk/>
            <pc:sldMk cId="4047886262" sldId="270"/>
            <ac:spMk id="17" creationId="{159F8471-0AB6-EC01-5E02-CD67FC9849B7}"/>
          </ac:spMkLst>
        </pc:spChg>
        <pc:spChg chg="add mod">
          <ac:chgData name="CAO THI TRIEU VI" userId="1a55d0bf-e781-4ea5-8549-370b5719438e" providerId="ADAL" clId="{48D3EC60-9B9B-400B-8AD9-A2B137658085}" dt="2022-12-27T03:01:36.836" v="770" actId="20577"/>
          <ac:spMkLst>
            <pc:docMk/>
            <pc:sldMk cId="4047886262" sldId="270"/>
            <ac:spMk id="17" creationId="{6AC07883-EC16-F8D1-3255-B1282B9E23C9}"/>
          </ac:spMkLst>
        </pc:spChg>
        <pc:spChg chg="add del mod">
          <ac:chgData name="CAO THI TRIEU VI" userId="1a55d0bf-e781-4ea5-8549-370b5719438e" providerId="ADAL" clId="{48D3EC60-9B9B-400B-8AD9-A2B137658085}" dt="2022-12-27T02:53:20.096" v="741" actId="478"/>
          <ac:spMkLst>
            <pc:docMk/>
            <pc:sldMk cId="4047886262" sldId="270"/>
            <ac:spMk id="18" creationId="{2A2E3F0F-CACF-E32D-CD87-C9D7ED9BA173}"/>
          </ac:spMkLst>
        </pc:spChg>
        <pc:spChg chg="add mod">
          <ac:chgData name="CAO THI TRIEU VI" userId="1a55d0bf-e781-4ea5-8549-370b5719438e" providerId="ADAL" clId="{48D3EC60-9B9B-400B-8AD9-A2B137658085}" dt="2022-12-28T08:42:07.513" v="1215" actId="1035"/>
          <ac:spMkLst>
            <pc:docMk/>
            <pc:sldMk cId="4047886262" sldId="270"/>
            <ac:spMk id="18" creationId="{A89A2AE5-27ED-379D-68AF-EE0D51FDE6E1}"/>
          </ac:spMkLst>
        </pc:spChg>
        <pc:spChg chg="add mod">
          <ac:chgData name="CAO THI TRIEU VI" userId="1a55d0bf-e781-4ea5-8549-370b5719438e" providerId="ADAL" clId="{48D3EC60-9B9B-400B-8AD9-A2B137658085}" dt="2022-12-28T08:30:28.734" v="813" actId="1076"/>
          <ac:spMkLst>
            <pc:docMk/>
            <pc:sldMk cId="4047886262" sldId="270"/>
            <ac:spMk id="19" creationId="{3FF6B9F4-C0CA-C44B-A621-2CC655EC0D62}"/>
          </ac:spMkLst>
        </pc:spChg>
        <pc:spChg chg="add del mod">
          <ac:chgData name="CAO THI TRIEU VI" userId="1a55d0bf-e781-4ea5-8549-370b5719438e" providerId="ADAL" clId="{48D3EC60-9B9B-400B-8AD9-A2B137658085}" dt="2022-12-27T02:53:20.096" v="741" actId="478"/>
          <ac:spMkLst>
            <pc:docMk/>
            <pc:sldMk cId="4047886262" sldId="270"/>
            <ac:spMk id="20" creationId="{CA4F736F-9DB3-85EA-C1E0-39B03976F929}"/>
          </ac:spMkLst>
        </pc:spChg>
        <pc:spChg chg="add del mod">
          <ac:chgData name="CAO THI TRIEU VI" userId="1a55d0bf-e781-4ea5-8549-370b5719438e" providerId="ADAL" clId="{48D3EC60-9B9B-400B-8AD9-A2B137658085}" dt="2022-12-27T02:53:20.096" v="741" actId="478"/>
          <ac:spMkLst>
            <pc:docMk/>
            <pc:sldMk cId="4047886262" sldId="270"/>
            <ac:spMk id="21" creationId="{1CFFB86C-350E-409A-A014-125418CD955A}"/>
          </ac:spMkLst>
        </pc:spChg>
        <pc:spChg chg="add mod">
          <ac:chgData name="CAO THI TRIEU VI" userId="1a55d0bf-e781-4ea5-8549-370b5719438e" providerId="ADAL" clId="{48D3EC60-9B9B-400B-8AD9-A2B137658085}" dt="2022-12-28T08:29:54.717" v="808" actId="1076"/>
          <ac:spMkLst>
            <pc:docMk/>
            <pc:sldMk cId="4047886262" sldId="270"/>
            <ac:spMk id="21" creationId="{AA4A1F32-C01D-FD4B-A44A-DF14F5FF1BD2}"/>
          </ac:spMkLst>
        </pc:spChg>
        <pc:spChg chg="add del mod">
          <ac:chgData name="CAO THI TRIEU VI" userId="1a55d0bf-e781-4ea5-8549-370b5719438e" providerId="ADAL" clId="{48D3EC60-9B9B-400B-8AD9-A2B137658085}" dt="2022-12-27T02:53:20.096" v="741" actId="478"/>
          <ac:spMkLst>
            <pc:docMk/>
            <pc:sldMk cId="4047886262" sldId="270"/>
            <ac:spMk id="22" creationId="{09A641B6-30D5-8C76-9AD6-B35975449D40}"/>
          </ac:spMkLst>
        </pc:spChg>
        <pc:spChg chg="add del mod">
          <ac:chgData name="CAO THI TRIEU VI" userId="1a55d0bf-e781-4ea5-8549-370b5719438e" providerId="ADAL" clId="{48D3EC60-9B9B-400B-8AD9-A2B137658085}" dt="2022-12-27T02:53:20.096" v="741" actId="478"/>
          <ac:spMkLst>
            <pc:docMk/>
            <pc:sldMk cId="4047886262" sldId="270"/>
            <ac:spMk id="24" creationId="{AD870F92-1634-1AD2-BD2F-50EBEE250FD6}"/>
          </ac:spMkLst>
        </pc:spChg>
        <pc:spChg chg="add del mod">
          <ac:chgData name="CAO THI TRIEU VI" userId="1a55d0bf-e781-4ea5-8549-370b5719438e" providerId="ADAL" clId="{48D3EC60-9B9B-400B-8AD9-A2B137658085}" dt="2022-12-27T02:53:20.096" v="741" actId="478"/>
          <ac:spMkLst>
            <pc:docMk/>
            <pc:sldMk cId="4047886262" sldId="270"/>
            <ac:spMk id="25" creationId="{23BBDD27-9318-072F-ACD5-7B78A40D221D}"/>
          </ac:spMkLst>
        </pc:spChg>
        <pc:spChg chg="add del mod">
          <ac:chgData name="CAO THI TRIEU VI" userId="1a55d0bf-e781-4ea5-8549-370b5719438e" providerId="ADAL" clId="{48D3EC60-9B9B-400B-8AD9-A2B137658085}" dt="2022-12-27T02:53:20.096" v="741" actId="478"/>
          <ac:spMkLst>
            <pc:docMk/>
            <pc:sldMk cId="4047886262" sldId="270"/>
            <ac:spMk id="26" creationId="{96C5F3F9-5C59-FE4B-6785-92D0352BC726}"/>
          </ac:spMkLst>
        </pc:spChg>
        <pc:spChg chg="add del mod">
          <ac:chgData name="CAO THI TRIEU VI" userId="1a55d0bf-e781-4ea5-8549-370b5719438e" providerId="ADAL" clId="{48D3EC60-9B9B-400B-8AD9-A2B137658085}" dt="2022-12-27T02:53:20.096" v="741" actId="478"/>
          <ac:spMkLst>
            <pc:docMk/>
            <pc:sldMk cId="4047886262" sldId="270"/>
            <ac:spMk id="27" creationId="{EB548041-2C97-57DD-C7BB-6388B88404DB}"/>
          </ac:spMkLst>
        </pc:spChg>
        <pc:spChg chg="add del mod">
          <ac:chgData name="CAO THI TRIEU VI" userId="1a55d0bf-e781-4ea5-8549-370b5719438e" providerId="ADAL" clId="{48D3EC60-9B9B-400B-8AD9-A2B137658085}" dt="2022-12-27T02:53:20.096" v="741" actId="478"/>
          <ac:spMkLst>
            <pc:docMk/>
            <pc:sldMk cId="4047886262" sldId="270"/>
            <ac:spMk id="28" creationId="{D470D68E-5D69-DF17-947B-A80378E21F2E}"/>
          </ac:spMkLst>
        </pc:spChg>
        <pc:spChg chg="add del mod">
          <ac:chgData name="CAO THI TRIEU VI" userId="1a55d0bf-e781-4ea5-8549-370b5719438e" providerId="ADAL" clId="{48D3EC60-9B9B-400B-8AD9-A2B137658085}" dt="2022-12-27T02:53:20.096" v="741" actId="478"/>
          <ac:spMkLst>
            <pc:docMk/>
            <pc:sldMk cId="4047886262" sldId="270"/>
            <ac:spMk id="30" creationId="{90AEFC56-614A-54EA-E345-E4351080081A}"/>
          </ac:spMkLst>
        </pc:spChg>
        <pc:spChg chg="add del mod">
          <ac:chgData name="CAO THI TRIEU VI" userId="1a55d0bf-e781-4ea5-8549-370b5719438e" providerId="ADAL" clId="{48D3EC60-9B9B-400B-8AD9-A2B137658085}" dt="2022-12-27T02:53:20.096" v="741" actId="478"/>
          <ac:spMkLst>
            <pc:docMk/>
            <pc:sldMk cId="4047886262" sldId="270"/>
            <ac:spMk id="34" creationId="{F8B4326D-D3C3-6B11-3B27-1202D0D9CB2D}"/>
          </ac:spMkLst>
        </pc:spChg>
        <pc:spChg chg="add del mod">
          <ac:chgData name="CAO THI TRIEU VI" userId="1a55d0bf-e781-4ea5-8549-370b5719438e" providerId="ADAL" clId="{48D3EC60-9B9B-400B-8AD9-A2B137658085}" dt="2022-12-27T02:53:20.096" v="741" actId="478"/>
          <ac:spMkLst>
            <pc:docMk/>
            <pc:sldMk cId="4047886262" sldId="270"/>
            <ac:spMk id="35" creationId="{07A7AC22-3791-681D-034F-98ED1FB108B6}"/>
          </ac:spMkLst>
        </pc:spChg>
        <pc:spChg chg="add del mod">
          <ac:chgData name="CAO THI TRIEU VI" userId="1a55d0bf-e781-4ea5-8549-370b5719438e" providerId="ADAL" clId="{48D3EC60-9B9B-400B-8AD9-A2B137658085}" dt="2022-12-27T02:53:20.096" v="741" actId="478"/>
          <ac:spMkLst>
            <pc:docMk/>
            <pc:sldMk cId="4047886262" sldId="270"/>
            <ac:spMk id="36" creationId="{B2E951F5-083F-B443-1D21-008F1832BB4E}"/>
          </ac:spMkLst>
        </pc:spChg>
        <pc:spChg chg="add del mod">
          <ac:chgData name="CAO THI TRIEU VI" userId="1a55d0bf-e781-4ea5-8549-370b5719438e" providerId="ADAL" clId="{48D3EC60-9B9B-400B-8AD9-A2B137658085}" dt="2022-12-27T02:53:20.096" v="741" actId="478"/>
          <ac:spMkLst>
            <pc:docMk/>
            <pc:sldMk cId="4047886262" sldId="270"/>
            <ac:spMk id="38" creationId="{2129F859-A06E-D79D-72B6-1ABA1815EEF5}"/>
          </ac:spMkLst>
        </pc:spChg>
        <pc:grpChg chg="del">
          <ac:chgData name="CAO THI TRIEU VI" userId="1a55d0bf-e781-4ea5-8549-370b5719438e" providerId="ADAL" clId="{48D3EC60-9B9B-400B-8AD9-A2B137658085}" dt="2022-12-27T02:42:07.061" v="656" actId="478"/>
          <ac:grpSpMkLst>
            <pc:docMk/>
            <pc:sldMk cId="4047886262" sldId="270"/>
            <ac:grpSpMk id="4" creationId="{D583A7D0-C8CB-BF21-C931-578FE153D3F2}"/>
          </ac:grpSpMkLst>
        </pc:grpChg>
        <pc:grpChg chg="del">
          <ac:chgData name="CAO THI TRIEU VI" userId="1a55d0bf-e781-4ea5-8549-370b5719438e" providerId="ADAL" clId="{48D3EC60-9B9B-400B-8AD9-A2B137658085}" dt="2022-12-27T02:42:07.061" v="656" actId="478"/>
          <ac:grpSpMkLst>
            <pc:docMk/>
            <pc:sldMk cId="4047886262" sldId="270"/>
            <ac:grpSpMk id="8" creationId="{548238B4-134E-3AE4-D6A0-A4E5C5B567B8}"/>
          </ac:grpSpMkLst>
        </pc:grpChg>
        <pc:picChg chg="add mod">
          <ac:chgData name="CAO THI TRIEU VI" userId="1a55d0bf-e781-4ea5-8549-370b5719438e" providerId="ADAL" clId="{48D3EC60-9B9B-400B-8AD9-A2B137658085}" dt="2022-12-28T08:30:12.840" v="812" actId="1076"/>
          <ac:picMkLst>
            <pc:docMk/>
            <pc:sldMk cId="4047886262" sldId="270"/>
            <ac:picMk id="23" creationId="{CB9477AD-4B7C-03B5-002D-0BD3F6007423}"/>
          </ac:picMkLst>
        </pc:picChg>
        <pc:cxnChg chg="add mod">
          <ac:chgData name="CAO THI TRIEU VI" userId="1a55d0bf-e781-4ea5-8549-370b5719438e" providerId="ADAL" clId="{48D3EC60-9B9B-400B-8AD9-A2B137658085}" dt="2022-12-27T03:02:00.699" v="773" actId="14100"/>
          <ac:cxnSpMkLst>
            <pc:docMk/>
            <pc:sldMk cId="4047886262" sldId="270"/>
            <ac:cxnSpMk id="9" creationId="{20E7A0AD-9F0A-5361-2B59-B5D1086E9765}"/>
          </ac:cxnSpMkLst>
        </pc:cxnChg>
        <pc:cxnChg chg="add mod">
          <ac:chgData name="CAO THI TRIEU VI" userId="1a55d0bf-e781-4ea5-8549-370b5719438e" providerId="ADAL" clId="{48D3EC60-9B9B-400B-8AD9-A2B137658085}" dt="2022-12-28T08:28:04.672" v="777" actId="14100"/>
          <ac:cxnSpMkLst>
            <pc:docMk/>
            <pc:sldMk cId="4047886262" sldId="270"/>
            <ac:cxnSpMk id="10" creationId="{7575B12F-E0D7-D7F6-FB67-EF2AAA82E119}"/>
          </ac:cxnSpMkLst>
        </pc:cxnChg>
        <pc:cxnChg chg="add del mod">
          <ac:chgData name="CAO THI TRIEU VI" userId="1a55d0bf-e781-4ea5-8549-370b5719438e" providerId="ADAL" clId="{48D3EC60-9B9B-400B-8AD9-A2B137658085}" dt="2022-12-27T02:53:20.096" v="741" actId="478"/>
          <ac:cxnSpMkLst>
            <pc:docMk/>
            <pc:sldMk cId="4047886262" sldId="270"/>
            <ac:cxnSpMk id="15" creationId="{1DEE17E9-129F-D887-7F9E-175134EFB887}"/>
          </ac:cxnSpMkLst>
        </pc:cxnChg>
        <pc:cxnChg chg="add del mod">
          <ac:chgData name="CAO THI TRIEU VI" userId="1a55d0bf-e781-4ea5-8549-370b5719438e" providerId="ADAL" clId="{48D3EC60-9B9B-400B-8AD9-A2B137658085}" dt="2022-12-27T02:53:20.096" v="741" actId="478"/>
          <ac:cxnSpMkLst>
            <pc:docMk/>
            <pc:sldMk cId="4047886262" sldId="270"/>
            <ac:cxnSpMk id="16" creationId="{A2F18490-DBF9-004A-3350-5699B7DFBECA}"/>
          </ac:cxnSpMkLst>
        </pc:cxnChg>
        <pc:cxnChg chg="add del mod">
          <ac:chgData name="CAO THI TRIEU VI" userId="1a55d0bf-e781-4ea5-8549-370b5719438e" providerId="ADAL" clId="{48D3EC60-9B9B-400B-8AD9-A2B137658085}" dt="2022-12-27T02:53:20.096" v="741" actId="478"/>
          <ac:cxnSpMkLst>
            <pc:docMk/>
            <pc:sldMk cId="4047886262" sldId="270"/>
            <ac:cxnSpMk id="19" creationId="{B0BEFB3B-B0BE-F2ED-E00E-1CA5EB61B795}"/>
          </ac:cxnSpMkLst>
        </pc:cxnChg>
        <pc:cxnChg chg="add del mod">
          <ac:chgData name="CAO THI TRIEU VI" userId="1a55d0bf-e781-4ea5-8549-370b5719438e" providerId="ADAL" clId="{48D3EC60-9B9B-400B-8AD9-A2B137658085}" dt="2022-12-27T02:53:20.096" v="741" actId="478"/>
          <ac:cxnSpMkLst>
            <pc:docMk/>
            <pc:sldMk cId="4047886262" sldId="270"/>
            <ac:cxnSpMk id="23" creationId="{BC9EDB4C-35C6-F413-672C-E124D657ED7A}"/>
          </ac:cxnSpMkLst>
        </pc:cxnChg>
        <pc:cxnChg chg="add del mod">
          <ac:chgData name="CAO THI TRIEU VI" userId="1a55d0bf-e781-4ea5-8549-370b5719438e" providerId="ADAL" clId="{48D3EC60-9B9B-400B-8AD9-A2B137658085}" dt="2022-12-27T02:53:20.096" v="741" actId="478"/>
          <ac:cxnSpMkLst>
            <pc:docMk/>
            <pc:sldMk cId="4047886262" sldId="270"/>
            <ac:cxnSpMk id="29" creationId="{B9C37C94-55DF-34D3-ACC4-EF5B34CEE367}"/>
          </ac:cxnSpMkLst>
        </pc:cxnChg>
        <pc:cxnChg chg="add del mod">
          <ac:chgData name="CAO THI TRIEU VI" userId="1a55d0bf-e781-4ea5-8549-370b5719438e" providerId="ADAL" clId="{48D3EC60-9B9B-400B-8AD9-A2B137658085}" dt="2022-12-27T02:53:20.096" v="741" actId="478"/>
          <ac:cxnSpMkLst>
            <pc:docMk/>
            <pc:sldMk cId="4047886262" sldId="270"/>
            <ac:cxnSpMk id="37" creationId="{29C523D8-A270-BFD9-428C-7FB850C79937}"/>
          </ac:cxnSpMkLst>
        </pc:cxnChg>
      </pc:sldChg>
      <pc:sldChg chg="addSp delSp modSp add mod modTransition delAnim modAnim">
        <pc:chgData name="CAO THI TRIEU VI" userId="1a55d0bf-e781-4ea5-8549-370b5719438e" providerId="ADAL" clId="{48D3EC60-9B9B-400B-8AD9-A2B137658085}" dt="2022-12-28T10:30:13.122" v="3956"/>
        <pc:sldMkLst>
          <pc:docMk/>
          <pc:sldMk cId="3624246570" sldId="271"/>
        </pc:sldMkLst>
        <pc:spChg chg="del">
          <ac:chgData name="CAO THI TRIEU VI" userId="1a55d0bf-e781-4ea5-8549-370b5719438e" providerId="ADAL" clId="{48D3EC60-9B9B-400B-8AD9-A2B137658085}" dt="2022-12-28T09:31:37.680" v="2015" actId="478"/>
          <ac:spMkLst>
            <pc:docMk/>
            <pc:sldMk cId="3624246570" sldId="271"/>
            <ac:spMk id="2" creationId="{DAD0B312-DADA-9379-A0AB-7318534B0716}"/>
          </ac:spMkLst>
        </pc:spChg>
        <pc:spChg chg="mod">
          <ac:chgData name="CAO THI TRIEU VI" userId="1a55d0bf-e781-4ea5-8549-370b5719438e" providerId="ADAL" clId="{48D3EC60-9B9B-400B-8AD9-A2B137658085}" dt="2022-12-28T08:33:38.083" v="953" actId="207"/>
          <ac:spMkLst>
            <pc:docMk/>
            <pc:sldMk cId="3624246570" sldId="271"/>
            <ac:spMk id="7" creationId="{975F0298-269B-3385-5DD9-D58465DEF170}"/>
          </ac:spMkLst>
        </pc:spChg>
        <pc:spChg chg="add mod">
          <ac:chgData name="CAO THI TRIEU VI" userId="1a55d0bf-e781-4ea5-8549-370b5719438e" providerId="ADAL" clId="{48D3EC60-9B9B-400B-8AD9-A2B137658085}" dt="2022-12-28T08:34:21.191" v="1029" actId="20577"/>
          <ac:spMkLst>
            <pc:docMk/>
            <pc:sldMk cId="3624246570" sldId="271"/>
            <ac:spMk id="13" creationId="{4455B496-37AC-0613-3AD8-6D3A33D73AA4}"/>
          </ac:spMkLst>
        </pc:spChg>
        <pc:spChg chg="add mod">
          <ac:chgData name="CAO THI TRIEU VI" userId="1a55d0bf-e781-4ea5-8549-370b5719438e" providerId="ADAL" clId="{48D3EC60-9B9B-400B-8AD9-A2B137658085}" dt="2022-12-28T08:36:07.775" v="1193" actId="14100"/>
          <ac:spMkLst>
            <pc:docMk/>
            <pc:sldMk cId="3624246570" sldId="271"/>
            <ac:spMk id="14" creationId="{C79A121D-7187-15E3-B4C2-B1810085B7DB}"/>
          </ac:spMkLst>
        </pc:spChg>
        <pc:spChg chg="add mod ord">
          <ac:chgData name="CAO THI TRIEU VI" userId="1a55d0bf-e781-4ea5-8549-370b5719438e" providerId="ADAL" clId="{48D3EC60-9B9B-400B-8AD9-A2B137658085}" dt="2022-12-28T09:31:42.440" v="2017" actId="167"/>
          <ac:spMkLst>
            <pc:docMk/>
            <pc:sldMk cId="3624246570" sldId="271"/>
            <ac:spMk id="15" creationId="{0B7179AC-4A3E-7DB4-D46C-8645252EF020}"/>
          </ac:spMkLst>
        </pc:spChg>
        <pc:grpChg chg="del">
          <ac:chgData name="CAO THI TRIEU VI" userId="1a55d0bf-e781-4ea5-8549-370b5719438e" providerId="ADAL" clId="{48D3EC60-9B9B-400B-8AD9-A2B137658085}" dt="2022-12-28T08:33:06.295" v="889" actId="478"/>
          <ac:grpSpMkLst>
            <pc:docMk/>
            <pc:sldMk cId="3624246570" sldId="271"/>
            <ac:grpSpMk id="8" creationId="{E63A17F3-57BF-B997-8F38-54037450598B}"/>
          </ac:grpSpMkLst>
        </pc:grpChg>
        <pc:picChg chg="ord">
          <ac:chgData name="CAO THI TRIEU VI" userId="1a55d0bf-e781-4ea5-8549-370b5719438e" providerId="ADAL" clId="{48D3EC60-9B9B-400B-8AD9-A2B137658085}" dt="2022-12-28T09:31:44.809" v="2018" actId="167"/>
          <ac:picMkLst>
            <pc:docMk/>
            <pc:sldMk cId="3624246570" sldId="271"/>
            <ac:picMk id="5" creationId="{CE8AF87F-EAD5-695F-07DB-46BF8528CBC2}"/>
          </ac:picMkLst>
        </pc:picChg>
      </pc:sldChg>
      <pc:sldChg chg="addSp delSp modSp add mod modTransition delAnim modAnim">
        <pc:chgData name="CAO THI TRIEU VI" userId="1a55d0bf-e781-4ea5-8549-370b5719438e" providerId="ADAL" clId="{48D3EC60-9B9B-400B-8AD9-A2B137658085}" dt="2022-12-28T10:32:15.462" v="3960" actId="207"/>
        <pc:sldMkLst>
          <pc:docMk/>
          <pc:sldMk cId="2164949749" sldId="272"/>
        </pc:sldMkLst>
        <pc:spChg chg="del mod">
          <ac:chgData name="CAO THI TRIEU VI" userId="1a55d0bf-e781-4ea5-8549-370b5719438e" providerId="ADAL" clId="{48D3EC60-9B9B-400B-8AD9-A2B137658085}" dt="2022-12-28T09:31:48.979" v="2019" actId="478"/>
          <ac:spMkLst>
            <pc:docMk/>
            <pc:sldMk cId="2164949749" sldId="272"/>
            <ac:spMk id="2" creationId="{DAD0B312-DADA-9379-A0AB-7318534B0716}"/>
          </ac:spMkLst>
        </pc:spChg>
        <pc:spChg chg="del">
          <ac:chgData name="CAO THI TRIEU VI" userId="1a55d0bf-e781-4ea5-8549-370b5719438e" providerId="ADAL" clId="{48D3EC60-9B9B-400B-8AD9-A2B137658085}" dt="2022-12-28T08:36:31.964" v="1196" actId="478"/>
          <ac:spMkLst>
            <pc:docMk/>
            <pc:sldMk cId="2164949749" sldId="272"/>
            <ac:spMk id="3" creationId="{B0DF8F0B-9FD0-177F-3684-7171EA72483C}"/>
          </ac:spMkLst>
        </pc:spChg>
        <pc:spChg chg="del">
          <ac:chgData name="CAO THI TRIEU VI" userId="1a55d0bf-e781-4ea5-8549-370b5719438e" providerId="ADAL" clId="{48D3EC60-9B9B-400B-8AD9-A2B137658085}" dt="2022-12-28T08:36:31.964" v="1196" actId="478"/>
          <ac:spMkLst>
            <pc:docMk/>
            <pc:sldMk cId="2164949749" sldId="272"/>
            <ac:spMk id="4" creationId="{5FAA66BA-D4E1-DD71-3812-AA52B6A82708}"/>
          </ac:spMkLst>
        </pc:spChg>
        <pc:spChg chg="del">
          <ac:chgData name="CAO THI TRIEU VI" userId="1a55d0bf-e781-4ea5-8549-370b5719438e" providerId="ADAL" clId="{48D3EC60-9B9B-400B-8AD9-A2B137658085}" dt="2022-12-28T08:36:31.964" v="1196" actId="478"/>
          <ac:spMkLst>
            <pc:docMk/>
            <pc:sldMk cId="2164949749" sldId="272"/>
            <ac:spMk id="6" creationId="{1CE8E287-0ABF-82B8-2E4C-8CC8C918C5C0}"/>
          </ac:spMkLst>
        </pc:spChg>
        <pc:spChg chg="del">
          <ac:chgData name="CAO THI TRIEU VI" userId="1a55d0bf-e781-4ea5-8549-370b5719438e" providerId="ADAL" clId="{48D3EC60-9B9B-400B-8AD9-A2B137658085}" dt="2022-12-28T08:36:31.964" v="1196" actId="478"/>
          <ac:spMkLst>
            <pc:docMk/>
            <pc:sldMk cId="2164949749" sldId="272"/>
            <ac:spMk id="7" creationId="{975F0298-269B-3385-5DD9-D58465DEF170}"/>
          </ac:spMkLst>
        </pc:spChg>
        <pc:spChg chg="add mod">
          <ac:chgData name="CAO THI TRIEU VI" userId="1a55d0bf-e781-4ea5-8549-370b5719438e" providerId="ADAL" clId="{48D3EC60-9B9B-400B-8AD9-A2B137658085}" dt="2022-12-28T09:04:00.452" v="1393" actId="14100"/>
          <ac:spMkLst>
            <pc:docMk/>
            <pc:sldMk cId="2164949749" sldId="272"/>
            <ac:spMk id="8" creationId="{C2B250C4-3ED2-32D6-4D37-336438A32906}"/>
          </ac:spMkLst>
        </pc:spChg>
        <pc:spChg chg="add mod">
          <ac:chgData name="CAO THI TRIEU VI" userId="1a55d0bf-e781-4ea5-8549-370b5719438e" providerId="ADAL" clId="{48D3EC60-9B9B-400B-8AD9-A2B137658085}" dt="2022-12-28T08:40:13.130" v="1206" actId="20577"/>
          <ac:spMkLst>
            <pc:docMk/>
            <pc:sldMk cId="2164949749" sldId="272"/>
            <ac:spMk id="9" creationId="{35918325-753D-0D98-8954-04586BB57F20}"/>
          </ac:spMkLst>
        </pc:spChg>
        <pc:spChg chg="add mod">
          <ac:chgData name="CAO THI TRIEU VI" userId="1a55d0bf-e781-4ea5-8549-370b5719438e" providerId="ADAL" clId="{48D3EC60-9B9B-400B-8AD9-A2B137658085}" dt="2022-12-28T08:50:03.491" v="1274" actId="14100"/>
          <ac:spMkLst>
            <pc:docMk/>
            <pc:sldMk cId="2164949749" sldId="272"/>
            <ac:spMk id="10" creationId="{62647208-70CA-3369-99D1-3E38F505983C}"/>
          </ac:spMkLst>
        </pc:spChg>
        <pc:spChg chg="add mod">
          <ac:chgData name="CAO THI TRIEU VI" userId="1a55d0bf-e781-4ea5-8549-370b5719438e" providerId="ADAL" clId="{48D3EC60-9B9B-400B-8AD9-A2B137658085}" dt="2022-12-28T08:52:29.054" v="1306" actId="14100"/>
          <ac:spMkLst>
            <pc:docMk/>
            <pc:sldMk cId="2164949749" sldId="272"/>
            <ac:spMk id="11" creationId="{B4A60031-4322-6469-2C08-B7C32189B09E}"/>
          </ac:spMkLst>
        </pc:spChg>
        <pc:spChg chg="add mod">
          <ac:chgData name="CAO THI TRIEU VI" userId="1a55d0bf-e781-4ea5-8549-370b5719438e" providerId="ADAL" clId="{48D3EC60-9B9B-400B-8AD9-A2B137658085}" dt="2022-12-28T08:52:24.575" v="1304" actId="14100"/>
          <ac:spMkLst>
            <pc:docMk/>
            <pc:sldMk cId="2164949749" sldId="272"/>
            <ac:spMk id="12" creationId="{897342EC-CEF2-4E79-BD84-34A8DAC7EDD3}"/>
          </ac:spMkLst>
        </pc:spChg>
        <pc:spChg chg="del">
          <ac:chgData name="CAO THI TRIEU VI" userId="1a55d0bf-e781-4ea5-8549-370b5719438e" providerId="ADAL" clId="{48D3EC60-9B9B-400B-8AD9-A2B137658085}" dt="2022-12-28T08:36:31.964" v="1196" actId="478"/>
          <ac:spMkLst>
            <pc:docMk/>
            <pc:sldMk cId="2164949749" sldId="272"/>
            <ac:spMk id="13" creationId="{4455B496-37AC-0613-3AD8-6D3A33D73AA4}"/>
          </ac:spMkLst>
        </pc:spChg>
        <pc:spChg chg="del">
          <ac:chgData name="CAO THI TRIEU VI" userId="1a55d0bf-e781-4ea5-8549-370b5719438e" providerId="ADAL" clId="{48D3EC60-9B9B-400B-8AD9-A2B137658085}" dt="2022-12-28T08:36:31.964" v="1196" actId="478"/>
          <ac:spMkLst>
            <pc:docMk/>
            <pc:sldMk cId="2164949749" sldId="272"/>
            <ac:spMk id="14" creationId="{C79A121D-7187-15E3-B4C2-B1810085B7DB}"/>
          </ac:spMkLst>
        </pc:spChg>
        <pc:spChg chg="add mod">
          <ac:chgData name="CAO THI TRIEU VI" userId="1a55d0bf-e781-4ea5-8549-370b5719438e" providerId="ADAL" clId="{48D3EC60-9B9B-400B-8AD9-A2B137658085}" dt="2022-12-28T08:46:51.884" v="1233" actId="20577"/>
          <ac:spMkLst>
            <pc:docMk/>
            <pc:sldMk cId="2164949749" sldId="272"/>
            <ac:spMk id="15" creationId="{4BDB9FE0-E6DB-F2C7-B48D-0AC9C11658F1}"/>
          </ac:spMkLst>
        </pc:spChg>
        <pc:spChg chg="add mod">
          <ac:chgData name="CAO THI TRIEU VI" userId="1a55d0bf-e781-4ea5-8549-370b5719438e" providerId="ADAL" clId="{48D3EC60-9B9B-400B-8AD9-A2B137658085}" dt="2022-12-28T08:44:36.861" v="1223"/>
          <ac:spMkLst>
            <pc:docMk/>
            <pc:sldMk cId="2164949749" sldId="272"/>
            <ac:spMk id="16" creationId="{581A3F29-926C-3453-1510-E04D400CD1DD}"/>
          </ac:spMkLst>
        </pc:spChg>
        <pc:spChg chg="add mod">
          <ac:chgData name="CAO THI TRIEU VI" userId="1a55d0bf-e781-4ea5-8549-370b5719438e" providerId="ADAL" clId="{48D3EC60-9B9B-400B-8AD9-A2B137658085}" dt="2022-12-28T08:52:20.200" v="1302" actId="14100"/>
          <ac:spMkLst>
            <pc:docMk/>
            <pc:sldMk cId="2164949749" sldId="272"/>
            <ac:spMk id="19" creationId="{190E9CA4-D79F-A216-8390-B002201291BC}"/>
          </ac:spMkLst>
        </pc:spChg>
        <pc:spChg chg="add mod">
          <ac:chgData name="CAO THI TRIEU VI" userId="1a55d0bf-e781-4ea5-8549-370b5719438e" providerId="ADAL" clId="{48D3EC60-9B9B-400B-8AD9-A2B137658085}" dt="2022-12-28T08:49:04.338" v="1259" actId="1076"/>
          <ac:spMkLst>
            <pc:docMk/>
            <pc:sldMk cId="2164949749" sldId="272"/>
            <ac:spMk id="20" creationId="{EA6E9EA8-4631-6194-0F50-92CC8D5D0374}"/>
          </ac:spMkLst>
        </pc:spChg>
        <pc:spChg chg="add mod">
          <ac:chgData name="CAO THI TRIEU VI" userId="1a55d0bf-e781-4ea5-8549-370b5719438e" providerId="ADAL" clId="{48D3EC60-9B9B-400B-8AD9-A2B137658085}" dt="2022-12-28T08:54:33.047" v="1319" actId="14100"/>
          <ac:spMkLst>
            <pc:docMk/>
            <pc:sldMk cId="2164949749" sldId="272"/>
            <ac:spMk id="21" creationId="{CAA76C10-29D9-64F7-C016-8ECBA94A5246}"/>
          </ac:spMkLst>
        </pc:spChg>
        <pc:spChg chg="add mod">
          <ac:chgData name="CAO THI TRIEU VI" userId="1a55d0bf-e781-4ea5-8549-370b5719438e" providerId="ADAL" clId="{48D3EC60-9B9B-400B-8AD9-A2B137658085}" dt="2022-12-28T09:01:47.023" v="1371" actId="1076"/>
          <ac:spMkLst>
            <pc:docMk/>
            <pc:sldMk cId="2164949749" sldId="272"/>
            <ac:spMk id="22" creationId="{3B77BE86-94C8-21DA-CB3C-002ADB898C40}"/>
          </ac:spMkLst>
        </pc:spChg>
        <pc:spChg chg="add mod">
          <ac:chgData name="CAO THI TRIEU VI" userId="1a55d0bf-e781-4ea5-8549-370b5719438e" providerId="ADAL" clId="{48D3EC60-9B9B-400B-8AD9-A2B137658085}" dt="2022-12-28T09:01:37.443" v="1370" actId="1076"/>
          <ac:spMkLst>
            <pc:docMk/>
            <pc:sldMk cId="2164949749" sldId="272"/>
            <ac:spMk id="23" creationId="{A30898DE-B553-4230-AB42-4A74247C0BCC}"/>
          </ac:spMkLst>
        </pc:spChg>
        <pc:spChg chg="add mod">
          <ac:chgData name="CAO THI TRIEU VI" userId="1a55d0bf-e781-4ea5-8549-370b5719438e" providerId="ADAL" clId="{48D3EC60-9B9B-400B-8AD9-A2B137658085}" dt="2022-12-28T09:01:28.647" v="1369" actId="1076"/>
          <ac:spMkLst>
            <pc:docMk/>
            <pc:sldMk cId="2164949749" sldId="272"/>
            <ac:spMk id="25" creationId="{BAA200F3-4C10-32A6-6C43-E91AC8299ED1}"/>
          </ac:spMkLst>
        </pc:spChg>
        <pc:spChg chg="add mod">
          <ac:chgData name="CAO THI TRIEU VI" userId="1a55d0bf-e781-4ea5-8549-370b5719438e" providerId="ADAL" clId="{48D3EC60-9B9B-400B-8AD9-A2B137658085}" dt="2022-12-28T09:01:47.023" v="1371" actId="1076"/>
          <ac:spMkLst>
            <pc:docMk/>
            <pc:sldMk cId="2164949749" sldId="272"/>
            <ac:spMk id="26" creationId="{C8403882-A318-2576-55A2-D84BCDCF3ECA}"/>
          </ac:spMkLst>
        </pc:spChg>
        <pc:spChg chg="add mod">
          <ac:chgData name="CAO THI TRIEU VI" userId="1a55d0bf-e781-4ea5-8549-370b5719438e" providerId="ADAL" clId="{48D3EC60-9B9B-400B-8AD9-A2B137658085}" dt="2022-12-28T09:01:47.023" v="1371" actId="1076"/>
          <ac:spMkLst>
            <pc:docMk/>
            <pc:sldMk cId="2164949749" sldId="272"/>
            <ac:spMk id="27" creationId="{DBD4C576-ACB6-886E-AB3C-84F46BA97FE7}"/>
          </ac:spMkLst>
        </pc:spChg>
        <pc:spChg chg="add mod">
          <ac:chgData name="CAO THI TRIEU VI" userId="1a55d0bf-e781-4ea5-8549-370b5719438e" providerId="ADAL" clId="{48D3EC60-9B9B-400B-8AD9-A2B137658085}" dt="2022-12-28T09:01:37.443" v="1370" actId="1076"/>
          <ac:spMkLst>
            <pc:docMk/>
            <pc:sldMk cId="2164949749" sldId="272"/>
            <ac:spMk id="30" creationId="{91178C5D-9F49-D9DC-05E3-FE15A15262D9}"/>
          </ac:spMkLst>
        </pc:spChg>
        <pc:spChg chg="add mod">
          <ac:chgData name="CAO THI TRIEU VI" userId="1a55d0bf-e781-4ea5-8549-370b5719438e" providerId="ADAL" clId="{48D3EC60-9B9B-400B-8AD9-A2B137658085}" dt="2022-12-28T09:01:37.443" v="1370" actId="1076"/>
          <ac:spMkLst>
            <pc:docMk/>
            <pc:sldMk cId="2164949749" sldId="272"/>
            <ac:spMk id="31" creationId="{3D118E30-7DCB-8777-CC88-72993DB27212}"/>
          </ac:spMkLst>
        </pc:spChg>
        <pc:spChg chg="add mod">
          <ac:chgData name="CAO THI TRIEU VI" userId="1a55d0bf-e781-4ea5-8549-370b5719438e" providerId="ADAL" clId="{48D3EC60-9B9B-400B-8AD9-A2B137658085}" dt="2022-12-28T09:01:28.647" v="1369" actId="1076"/>
          <ac:spMkLst>
            <pc:docMk/>
            <pc:sldMk cId="2164949749" sldId="272"/>
            <ac:spMk id="32" creationId="{6A2245AD-3624-7918-8ED0-5F5777078F9C}"/>
          </ac:spMkLst>
        </pc:spChg>
        <pc:spChg chg="add mod">
          <ac:chgData name="CAO THI TRIEU VI" userId="1a55d0bf-e781-4ea5-8549-370b5719438e" providerId="ADAL" clId="{48D3EC60-9B9B-400B-8AD9-A2B137658085}" dt="2022-12-28T09:01:28.647" v="1369" actId="1076"/>
          <ac:spMkLst>
            <pc:docMk/>
            <pc:sldMk cId="2164949749" sldId="272"/>
            <ac:spMk id="33" creationId="{713DE913-2121-3DA0-0469-F7892ABEC30D}"/>
          </ac:spMkLst>
        </pc:spChg>
        <pc:spChg chg="add mod">
          <ac:chgData name="CAO THI TRIEU VI" userId="1a55d0bf-e781-4ea5-8549-370b5719438e" providerId="ADAL" clId="{48D3EC60-9B9B-400B-8AD9-A2B137658085}" dt="2022-12-28T09:02:28.602" v="1376" actId="1076"/>
          <ac:spMkLst>
            <pc:docMk/>
            <pc:sldMk cId="2164949749" sldId="272"/>
            <ac:spMk id="34" creationId="{8DDABBBB-4E2D-CA69-536E-5D8D0B866B78}"/>
          </ac:spMkLst>
        </pc:spChg>
        <pc:spChg chg="add mod">
          <ac:chgData name="CAO THI TRIEU VI" userId="1a55d0bf-e781-4ea5-8549-370b5719438e" providerId="ADAL" clId="{48D3EC60-9B9B-400B-8AD9-A2B137658085}" dt="2022-12-28T08:49:11.219" v="1261" actId="20577"/>
          <ac:spMkLst>
            <pc:docMk/>
            <pc:sldMk cId="2164949749" sldId="272"/>
            <ac:spMk id="35" creationId="{A3050AFF-9810-82C3-6CDA-C41030DD4EFD}"/>
          </ac:spMkLst>
        </pc:spChg>
        <pc:spChg chg="add mod">
          <ac:chgData name="CAO THI TRIEU VI" userId="1a55d0bf-e781-4ea5-8549-370b5719438e" providerId="ADAL" clId="{48D3EC60-9B9B-400B-8AD9-A2B137658085}" dt="2022-12-28T08:50:17.780" v="1277" actId="1036"/>
          <ac:spMkLst>
            <pc:docMk/>
            <pc:sldMk cId="2164949749" sldId="272"/>
            <ac:spMk id="36" creationId="{CD050419-6064-DCC0-9A53-FF622F4CD374}"/>
          </ac:spMkLst>
        </pc:spChg>
        <pc:spChg chg="add mod">
          <ac:chgData name="CAO THI TRIEU VI" userId="1a55d0bf-e781-4ea5-8549-370b5719438e" providerId="ADAL" clId="{48D3EC60-9B9B-400B-8AD9-A2B137658085}" dt="2022-12-28T08:52:43.292" v="1309" actId="20577"/>
          <ac:spMkLst>
            <pc:docMk/>
            <pc:sldMk cId="2164949749" sldId="272"/>
            <ac:spMk id="37" creationId="{EE4D37FD-4B44-A5CA-B6EC-82369163C985}"/>
          </ac:spMkLst>
        </pc:spChg>
        <pc:spChg chg="add mod">
          <ac:chgData name="CAO THI TRIEU VI" userId="1a55d0bf-e781-4ea5-8549-370b5719438e" providerId="ADAL" clId="{48D3EC60-9B9B-400B-8AD9-A2B137658085}" dt="2022-12-28T09:02:37.237" v="1377" actId="1076"/>
          <ac:spMkLst>
            <pc:docMk/>
            <pc:sldMk cId="2164949749" sldId="272"/>
            <ac:spMk id="38" creationId="{8A132956-FB66-357D-7E97-DFDF3FFADD0B}"/>
          </ac:spMkLst>
        </pc:spChg>
        <pc:spChg chg="add mod">
          <ac:chgData name="CAO THI TRIEU VI" userId="1a55d0bf-e781-4ea5-8549-370b5719438e" providerId="ADAL" clId="{48D3EC60-9B9B-400B-8AD9-A2B137658085}" dt="2022-12-28T09:03:46.372" v="1390" actId="1076"/>
          <ac:spMkLst>
            <pc:docMk/>
            <pc:sldMk cId="2164949749" sldId="272"/>
            <ac:spMk id="41" creationId="{40919B22-0388-78F3-5F8B-95B105C28FA7}"/>
          </ac:spMkLst>
        </pc:spChg>
        <pc:spChg chg="add mod">
          <ac:chgData name="CAO THI TRIEU VI" userId="1a55d0bf-e781-4ea5-8549-370b5719438e" providerId="ADAL" clId="{48D3EC60-9B9B-400B-8AD9-A2B137658085}" dt="2022-12-28T09:02:37.237" v="1377" actId="1076"/>
          <ac:spMkLst>
            <pc:docMk/>
            <pc:sldMk cId="2164949749" sldId="272"/>
            <ac:spMk id="42" creationId="{AB324A3E-7677-9F09-25A7-33D5473D11A6}"/>
          </ac:spMkLst>
        </pc:spChg>
        <pc:spChg chg="add mod">
          <ac:chgData name="CAO THI TRIEU VI" userId="1a55d0bf-e781-4ea5-8549-370b5719438e" providerId="ADAL" clId="{48D3EC60-9B9B-400B-8AD9-A2B137658085}" dt="2022-12-28T09:02:37.237" v="1377" actId="1076"/>
          <ac:spMkLst>
            <pc:docMk/>
            <pc:sldMk cId="2164949749" sldId="272"/>
            <ac:spMk id="43" creationId="{320E6E1C-4713-B47D-BA80-9969403D4335}"/>
          </ac:spMkLst>
        </pc:spChg>
        <pc:spChg chg="add mod">
          <ac:chgData name="CAO THI TRIEU VI" userId="1a55d0bf-e781-4ea5-8549-370b5719438e" providerId="ADAL" clId="{48D3EC60-9B9B-400B-8AD9-A2B137658085}" dt="2022-12-28T08:58:36.476" v="1345" actId="1076"/>
          <ac:spMkLst>
            <pc:docMk/>
            <pc:sldMk cId="2164949749" sldId="272"/>
            <ac:spMk id="44" creationId="{5C1E041B-899F-BD9D-D351-A0DAEF0C9063}"/>
          </ac:spMkLst>
        </pc:spChg>
        <pc:spChg chg="add del mod">
          <ac:chgData name="CAO THI TRIEU VI" userId="1a55d0bf-e781-4ea5-8549-370b5719438e" providerId="ADAL" clId="{48D3EC60-9B9B-400B-8AD9-A2B137658085}" dt="2022-12-28T08:58:49.570" v="1348" actId="478"/>
          <ac:spMkLst>
            <pc:docMk/>
            <pc:sldMk cId="2164949749" sldId="272"/>
            <ac:spMk id="45" creationId="{461CAE58-02B5-9F33-F4BE-64A5A5204545}"/>
          </ac:spMkLst>
        </pc:spChg>
        <pc:spChg chg="add mod">
          <ac:chgData name="CAO THI TRIEU VI" userId="1a55d0bf-e781-4ea5-8549-370b5719438e" providerId="ADAL" clId="{48D3EC60-9B9B-400B-8AD9-A2B137658085}" dt="2022-12-28T09:02:37.237" v="1377" actId="1076"/>
          <ac:spMkLst>
            <pc:docMk/>
            <pc:sldMk cId="2164949749" sldId="272"/>
            <ac:spMk id="47" creationId="{99EB8B80-0310-9C4C-FF32-DE7C70217434}"/>
          </ac:spMkLst>
        </pc:spChg>
        <pc:spChg chg="add mod">
          <ac:chgData name="CAO THI TRIEU VI" userId="1a55d0bf-e781-4ea5-8549-370b5719438e" providerId="ADAL" clId="{48D3EC60-9B9B-400B-8AD9-A2B137658085}" dt="2022-12-28T09:03:07.515" v="1381" actId="20577"/>
          <ac:spMkLst>
            <pc:docMk/>
            <pc:sldMk cId="2164949749" sldId="272"/>
            <ac:spMk id="49" creationId="{BF2D22F8-5ED2-7959-7825-EA8EC05DB32E}"/>
          </ac:spMkLst>
        </pc:spChg>
        <pc:spChg chg="add mod">
          <ac:chgData name="CAO THI TRIEU VI" userId="1a55d0bf-e781-4ea5-8549-370b5719438e" providerId="ADAL" clId="{48D3EC60-9B9B-400B-8AD9-A2B137658085}" dt="2022-12-28T09:05:28.484" v="1407" actId="1035"/>
          <ac:spMkLst>
            <pc:docMk/>
            <pc:sldMk cId="2164949749" sldId="272"/>
            <ac:spMk id="50" creationId="{248CE662-5D1F-ACE1-B626-AEC07B3345B2}"/>
          </ac:spMkLst>
        </pc:spChg>
        <pc:spChg chg="add mod">
          <ac:chgData name="CAO THI TRIEU VI" userId="1a55d0bf-e781-4ea5-8549-370b5719438e" providerId="ADAL" clId="{48D3EC60-9B9B-400B-8AD9-A2B137658085}" dt="2022-12-28T09:02:37.237" v="1377" actId="1076"/>
          <ac:spMkLst>
            <pc:docMk/>
            <pc:sldMk cId="2164949749" sldId="272"/>
            <ac:spMk id="51" creationId="{DA2E9895-705C-E604-D789-631C07E589F8}"/>
          </ac:spMkLst>
        </pc:spChg>
        <pc:spChg chg="add mod">
          <ac:chgData name="CAO THI TRIEU VI" userId="1a55d0bf-e781-4ea5-8549-370b5719438e" providerId="ADAL" clId="{48D3EC60-9B9B-400B-8AD9-A2B137658085}" dt="2022-12-28T09:03:10.902" v="1382" actId="20577"/>
          <ac:spMkLst>
            <pc:docMk/>
            <pc:sldMk cId="2164949749" sldId="272"/>
            <ac:spMk id="52" creationId="{8838AC97-53C2-54F8-07CC-169CBB6D4584}"/>
          </ac:spMkLst>
        </pc:spChg>
        <pc:spChg chg="add mod">
          <ac:chgData name="CAO THI TRIEU VI" userId="1a55d0bf-e781-4ea5-8549-370b5719438e" providerId="ADAL" clId="{48D3EC60-9B9B-400B-8AD9-A2B137658085}" dt="2022-12-28T09:03:51.868" v="1392" actId="1036"/>
          <ac:spMkLst>
            <pc:docMk/>
            <pc:sldMk cId="2164949749" sldId="272"/>
            <ac:spMk id="53" creationId="{810AD186-E424-DB90-4B7C-BD78ECCA9C7A}"/>
          </ac:spMkLst>
        </pc:spChg>
        <pc:spChg chg="add mod">
          <ac:chgData name="CAO THI TRIEU VI" userId="1a55d0bf-e781-4ea5-8549-370b5719438e" providerId="ADAL" clId="{48D3EC60-9B9B-400B-8AD9-A2B137658085}" dt="2022-12-28T09:04:12.172" v="1395" actId="1076"/>
          <ac:spMkLst>
            <pc:docMk/>
            <pc:sldMk cId="2164949749" sldId="272"/>
            <ac:spMk id="55" creationId="{85329C52-B001-B75C-2D46-43A4EC5D51B3}"/>
          </ac:spMkLst>
        </pc:spChg>
        <pc:spChg chg="add mod">
          <ac:chgData name="CAO THI TRIEU VI" userId="1a55d0bf-e781-4ea5-8549-370b5719438e" providerId="ADAL" clId="{48D3EC60-9B9B-400B-8AD9-A2B137658085}" dt="2022-12-28T10:32:15.462" v="3960" actId="207"/>
          <ac:spMkLst>
            <pc:docMk/>
            <pc:sldMk cId="2164949749" sldId="272"/>
            <ac:spMk id="57" creationId="{75ECFC0E-1CB3-B43E-232D-FA98EA2FF74F}"/>
          </ac:spMkLst>
        </pc:spChg>
        <pc:spChg chg="add mod ord">
          <ac:chgData name="CAO THI TRIEU VI" userId="1a55d0bf-e781-4ea5-8549-370b5719438e" providerId="ADAL" clId="{48D3EC60-9B9B-400B-8AD9-A2B137658085}" dt="2022-12-28T09:31:51.326" v="2021" actId="167"/>
          <ac:spMkLst>
            <pc:docMk/>
            <pc:sldMk cId="2164949749" sldId="272"/>
            <ac:spMk id="58" creationId="{9CD9E74F-C9FF-2F89-ED2F-29FFC7C4C624}"/>
          </ac:spMkLst>
        </pc:spChg>
        <pc:picChg chg="ord">
          <ac:chgData name="CAO THI TRIEU VI" userId="1a55d0bf-e781-4ea5-8549-370b5719438e" providerId="ADAL" clId="{48D3EC60-9B9B-400B-8AD9-A2B137658085}" dt="2022-12-28T09:31:53.977" v="2022" actId="167"/>
          <ac:picMkLst>
            <pc:docMk/>
            <pc:sldMk cId="2164949749" sldId="272"/>
            <ac:picMk id="5" creationId="{CE8AF87F-EAD5-695F-07DB-46BF8528CBC2}"/>
          </ac:picMkLst>
        </pc:picChg>
        <pc:picChg chg="add mod">
          <ac:chgData name="CAO THI TRIEU VI" userId="1a55d0bf-e781-4ea5-8549-370b5719438e" providerId="ADAL" clId="{48D3EC60-9B9B-400B-8AD9-A2B137658085}" dt="2022-12-28T09:01:47.023" v="1371" actId="1076"/>
          <ac:picMkLst>
            <pc:docMk/>
            <pc:sldMk cId="2164949749" sldId="272"/>
            <ac:picMk id="24" creationId="{550CE89B-D400-2261-6278-32F1DA67FC44}"/>
          </ac:picMkLst>
        </pc:picChg>
        <pc:picChg chg="add mod">
          <ac:chgData name="CAO THI TRIEU VI" userId="1a55d0bf-e781-4ea5-8549-370b5719438e" providerId="ADAL" clId="{48D3EC60-9B9B-400B-8AD9-A2B137658085}" dt="2022-12-28T09:01:37.443" v="1370" actId="1076"/>
          <ac:picMkLst>
            <pc:docMk/>
            <pc:sldMk cId="2164949749" sldId="272"/>
            <ac:picMk id="28" creationId="{276F65F6-2E4C-EDF2-1EE0-B7FF071CB96F}"/>
          </ac:picMkLst>
        </pc:picChg>
        <pc:picChg chg="add mod">
          <ac:chgData name="CAO THI TRIEU VI" userId="1a55d0bf-e781-4ea5-8549-370b5719438e" providerId="ADAL" clId="{48D3EC60-9B9B-400B-8AD9-A2B137658085}" dt="2022-12-28T09:01:28.647" v="1369" actId="1076"/>
          <ac:picMkLst>
            <pc:docMk/>
            <pc:sldMk cId="2164949749" sldId="272"/>
            <ac:picMk id="29" creationId="{F7E1B9EA-C34A-9CFB-D216-01DB6A1F90FE}"/>
          </ac:picMkLst>
        </pc:picChg>
        <pc:picChg chg="add mod">
          <ac:chgData name="CAO THI TRIEU VI" userId="1a55d0bf-e781-4ea5-8549-370b5719438e" providerId="ADAL" clId="{48D3EC60-9B9B-400B-8AD9-A2B137658085}" dt="2022-12-28T09:02:37.237" v="1377" actId="1076"/>
          <ac:picMkLst>
            <pc:docMk/>
            <pc:sldMk cId="2164949749" sldId="272"/>
            <ac:picMk id="39" creationId="{688783C7-E98E-75C0-1EA3-FCEBDCDD6931}"/>
          </ac:picMkLst>
        </pc:picChg>
        <pc:picChg chg="add del mod">
          <ac:chgData name="CAO THI TRIEU VI" userId="1a55d0bf-e781-4ea5-8549-370b5719438e" providerId="ADAL" clId="{48D3EC60-9B9B-400B-8AD9-A2B137658085}" dt="2022-12-28T08:58:49.570" v="1348" actId="478"/>
          <ac:picMkLst>
            <pc:docMk/>
            <pc:sldMk cId="2164949749" sldId="272"/>
            <ac:picMk id="46" creationId="{58FCDA3F-376D-4E12-F26B-52E1DF55F324}"/>
          </ac:picMkLst>
        </pc:picChg>
        <pc:picChg chg="add mod">
          <ac:chgData name="CAO THI TRIEU VI" userId="1a55d0bf-e781-4ea5-8549-370b5719438e" providerId="ADAL" clId="{48D3EC60-9B9B-400B-8AD9-A2B137658085}" dt="2022-12-28T09:02:37.237" v="1377" actId="1076"/>
          <ac:picMkLst>
            <pc:docMk/>
            <pc:sldMk cId="2164949749" sldId="272"/>
            <ac:picMk id="48" creationId="{FCCD3EEF-A84E-7B2B-9F78-FE1427E7DB0A}"/>
          </ac:picMkLst>
        </pc:picChg>
        <pc:cxnChg chg="add mod">
          <ac:chgData name="CAO THI TRIEU VI" userId="1a55d0bf-e781-4ea5-8549-370b5719438e" providerId="ADAL" clId="{48D3EC60-9B9B-400B-8AD9-A2B137658085}" dt="2022-12-28T09:03:35.960" v="1387" actId="14100"/>
          <ac:cxnSpMkLst>
            <pc:docMk/>
            <pc:sldMk cId="2164949749" sldId="272"/>
            <ac:cxnSpMk id="17" creationId="{572E65A9-3A07-37E2-60C8-DCE2F37F161F}"/>
          </ac:cxnSpMkLst>
        </pc:cxnChg>
        <pc:cxnChg chg="add mod">
          <ac:chgData name="CAO THI TRIEU VI" userId="1a55d0bf-e781-4ea5-8549-370b5719438e" providerId="ADAL" clId="{48D3EC60-9B9B-400B-8AD9-A2B137658085}" dt="2022-12-28T09:04:15.668" v="1396" actId="14100"/>
          <ac:cxnSpMkLst>
            <pc:docMk/>
            <pc:sldMk cId="2164949749" sldId="272"/>
            <ac:cxnSpMk id="18" creationId="{B3B9F127-BE5D-BACD-E228-3CF3BB62E528}"/>
          </ac:cxnSpMkLst>
        </pc:cxnChg>
      </pc:sldChg>
      <pc:sldChg chg="addSp delSp modSp add mod ord modTransition delAnim">
        <pc:chgData name="CAO THI TRIEU VI" userId="1a55d0bf-e781-4ea5-8549-370b5719438e" providerId="ADAL" clId="{48D3EC60-9B9B-400B-8AD9-A2B137658085}" dt="2022-12-28T10:30:13.122" v="3956"/>
        <pc:sldMkLst>
          <pc:docMk/>
          <pc:sldMk cId="3625456824" sldId="273"/>
        </pc:sldMkLst>
        <pc:spChg chg="del">
          <ac:chgData name="CAO THI TRIEU VI" userId="1a55d0bf-e781-4ea5-8549-370b5719438e" providerId="ADAL" clId="{48D3EC60-9B9B-400B-8AD9-A2B137658085}" dt="2022-12-28T09:31:56.142" v="2023" actId="478"/>
          <ac:spMkLst>
            <pc:docMk/>
            <pc:sldMk cId="3625456824" sldId="273"/>
            <ac:spMk id="2" creationId="{DAD0B312-DADA-9379-A0AB-7318534B0716}"/>
          </ac:spMkLst>
        </pc:spChg>
        <pc:spChg chg="mod">
          <ac:chgData name="CAO THI TRIEU VI" userId="1a55d0bf-e781-4ea5-8549-370b5719438e" providerId="ADAL" clId="{48D3EC60-9B9B-400B-8AD9-A2B137658085}" dt="2022-12-28T09:09:13.499" v="1511" actId="1076"/>
          <ac:spMkLst>
            <pc:docMk/>
            <pc:sldMk cId="3625456824" sldId="273"/>
            <ac:spMk id="3" creationId="{B0DF8F0B-9FD0-177F-3684-7171EA72483C}"/>
          </ac:spMkLst>
        </pc:spChg>
        <pc:spChg chg="del mod">
          <ac:chgData name="CAO THI TRIEU VI" userId="1a55d0bf-e781-4ea5-8549-370b5719438e" providerId="ADAL" clId="{48D3EC60-9B9B-400B-8AD9-A2B137658085}" dt="2022-12-28T09:08:04.550" v="1414" actId="478"/>
          <ac:spMkLst>
            <pc:docMk/>
            <pc:sldMk cId="3625456824" sldId="273"/>
            <ac:spMk id="4" creationId="{5FAA66BA-D4E1-DD71-3812-AA52B6A82708}"/>
          </ac:spMkLst>
        </pc:spChg>
        <pc:spChg chg="del">
          <ac:chgData name="CAO THI TRIEU VI" userId="1a55d0bf-e781-4ea5-8549-370b5719438e" providerId="ADAL" clId="{48D3EC60-9B9B-400B-8AD9-A2B137658085}" dt="2022-12-28T09:07:52.853" v="1411" actId="478"/>
          <ac:spMkLst>
            <pc:docMk/>
            <pc:sldMk cId="3625456824" sldId="273"/>
            <ac:spMk id="6" creationId="{1CE8E287-0ABF-82B8-2E4C-8CC8C918C5C0}"/>
          </ac:spMkLst>
        </pc:spChg>
        <pc:spChg chg="del">
          <ac:chgData name="CAO THI TRIEU VI" userId="1a55d0bf-e781-4ea5-8549-370b5719438e" providerId="ADAL" clId="{48D3EC60-9B9B-400B-8AD9-A2B137658085}" dt="2022-12-28T09:07:52.853" v="1411" actId="478"/>
          <ac:spMkLst>
            <pc:docMk/>
            <pc:sldMk cId="3625456824" sldId="273"/>
            <ac:spMk id="7" creationId="{975F0298-269B-3385-5DD9-D58465DEF170}"/>
          </ac:spMkLst>
        </pc:spChg>
        <pc:spChg chg="add mod ord">
          <ac:chgData name="CAO THI TRIEU VI" userId="1a55d0bf-e781-4ea5-8549-370b5719438e" providerId="ADAL" clId="{48D3EC60-9B9B-400B-8AD9-A2B137658085}" dt="2022-12-28T09:31:58.297" v="2025" actId="167"/>
          <ac:spMkLst>
            <pc:docMk/>
            <pc:sldMk cId="3625456824" sldId="273"/>
            <ac:spMk id="9" creationId="{727AE040-5F35-9156-6B67-8E2AEBCC6D7F}"/>
          </ac:spMkLst>
        </pc:spChg>
        <pc:spChg chg="mod">
          <ac:chgData name="CAO THI TRIEU VI" userId="1a55d0bf-e781-4ea5-8549-370b5719438e" providerId="ADAL" clId="{48D3EC60-9B9B-400B-8AD9-A2B137658085}" dt="2022-12-28T09:09:36.940" v="1552" actId="20577"/>
          <ac:spMkLst>
            <pc:docMk/>
            <pc:sldMk cId="3625456824" sldId="273"/>
            <ac:spMk id="13" creationId="{4455B496-37AC-0613-3AD8-6D3A33D73AA4}"/>
          </ac:spMkLst>
        </pc:spChg>
        <pc:spChg chg="mod">
          <ac:chgData name="CAO THI TRIEU VI" userId="1a55d0bf-e781-4ea5-8549-370b5719438e" providerId="ADAL" clId="{48D3EC60-9B9B-400B-8AD9-A2B137658085}" dt="2022-12-28T09:09:56.649" v="1636" actId="20577"/>
          <ac:spMkLst>
            <pc:docMk/>
            <pc:sldMk cId="3625456824" sldId="273"/>
            <ac:spMk id="14" creationId="{C79A121D-7187-15E3-B4C2-B1810085B7DB}"/>
          </ac:spMkLst>
        </pc:spChg>
        <pc:picChg chg="ord">
          <ac:chgData name="CAO THI TRIEU VI" userId="1a55d0bf-e781-4ea5-8549-370b5719438e" providerId="ADAL" clId="{48D3EC60-9B9B-400B-8AD9-A2B137658085}" dt="2022-12-28T09:32:00.039" v="2026" actId="167"/>
          <ac:picMkLst>
            <pc:docMk/>
            <pc:sldMk cId="3625456824" sldId="273"/>
            <ac:picMk id="5" creationId="{CE8AF87F-EAD5-695F-07DB-46BF8528CBC2}"/>
          </ac:picMkLst>
        </pc:picChg>
        <pc:picChg chg="add mod">
          <ac:chgData name="CAO THI TRIEU VI" userId="1a55d0bf-e781-4ea5-8549-370b5719438e" providerId="ADAL" clId="{48D3EC60-9B9B-400B-8AD9-A2B137658085}" dt="2022-12-28T09:10:07.202" v="1639" actId="196"/>
          <ac:picMkLst>
            <pc:docMk/>
            <pc:sldMk cId="3625456824" sldId="273"/>
            <ac:picMk id="8" creationId="{82605DDC-DCDF-410B-B180-31B7DDC29ACD}"/>
          </ac:picMkLst>
        </pc:picChg>
      </pc:sldChg>
      <pc:sldChg chg="addSp delSp modSp add mod ord modTransition delAnim modAnim">
        <pc:chgData name="CAO THI TRIEU VI" userId="1a55d0bf-e781-4ea5-8549-370b5719438e" providerId="ADAL" clId="{48D3EC60-9B9B-400B-8AD9-A2B137658085}" dt="2022-12-28T10:32:25.613" v="3961" actId="207"/>
        <pc:sldMkLst>
          <pc:docMk/>
          <pc:sldMk cId="1049893653" sldId="274"/>
        </pc:sldMkLst>
        <pc:spChg chg="del mod">
          <ac:chgData name="CAO THI TRIEU VI" userId="1a55d0bf-e781-4ea5-8549-370b5719438e" providerId="ADAL" clId="{48D3EC60-9B9B-400B-8AD9-A2B137658085}" dt="2022-12-28T09:32:03.844" v="2027" actId="478"/>
          <ac:spMkLst>
            <pc:docMk/>
            <pc:sldMk cId="1049893653" sldId="274"/>
            <ac:spMk id="2" creationId="{DAD0B312-DADA-9379-A0AB-7318534B0716}"/>
          </ac:spMkLst>
        </pc:spChg>
        <pc:spChg chg="add mod">
          <ac:chgData name="CAO THI TRIEU VI" userId="1a55d0bf-e781-4ea5-8549-370b5719438e" providerId="ADAL" clId="{48D3EC60-9B9B-400B-8AD9-A2B137658085}" dt="2022-12-28T09:20:01.281" v="1890" actId="1076"/>
          <ac:spMkLst>
            <pc:docMk/>
            <pc:sldMk cId="1049893653" sldId="274"/>
            <ac:spMk id="3" creationId="{36D9A5C3-B05E-08D6-DDAD-246CA64599F2}"/>
          </ac:spMkLst>
        </pc:spChg>
        <pc:spChg chg="add mod ord">
          <ac:chgData name="CAO THI TRIEU VI" userId="1a55d0bf-e781-4ea5-8549-370b5719438e" providerId="ADAL" clId="{48D3EC60-9B9B-400B-8AD9-A2B137658085}" dt="2022-12-28T09:32:07.194" v="2029" actId="167"/>
          <ac:spMkLst>
            <pc:docMk/>
            <pc:sldMk cId="1049893653" sldId="274"/>
            <ac:spMk id="6" creationId="{094D1CFE-2F80-86B3-6771-EF13E7F1AA21}"/>
          </ac:spMkLst>
        </pc:spChg>
        <pc:spChg chg="mod">
          <ac:chgData name="CAO THI TRIEU VI" userId="1a55d0bf-e781-4ea5-8549-370b5719438e" providerId="ADAL" clId="{48D3EC60-9B9B-400B-8AD9-A2B137658085}" dt="2022-12-28T09:20:06.013" v="1892" actId="14100"/>
          <ac:spMkLst>
            <pc:docMk/>
            <pc:sldMk cId="1049893653" sldId="274"/>
            <ac:spMk id="8" creationId="{C2B250C4-3ED2-32D6-4D37-336438A32906}"/>
          </ac:spMkLst>
        </pc:spChg>
        <pc:spChg chg="mod">
          <ac:chgData name="CAO THI TRIEU VI" userId="1a55d0bf-e781-4ea5-8549-370b5719438e" providerId="ADAL" clId="{48D3EC60-9B9B-400B-8AD9-A2B137658085}" dt="2022-12-28T09:10:28.602" v="1646" actId="20577"/>
          <ac:spMkLst>
            <pc:docMk/>
            <pc:sldMk cId="1049893653" sldId="274"/>
            <ac:spMk id="9" creationId="{35918325-753D-0D98-8954-04586BB57F20}"/>
          </ac:spMkLst>
        </pc:spChg>
        <pc:spChg chg="mod">
          <ac:chgData name="CAO THI TRIEU VI" userId="1a55d0bf-e781-4ea5-8549-370b5719438e" providerId="ADAL" clId="{48D3EC60-9B9B-400B-8AD9-A2B137658085}" dt="2022-12-28T09:17:11.750" v="1815" actId="20577"/>
          <ac:spMkLst>
            <pc:docMk/>
            <pc:sldMk cId="1049893653" sldId="274"/>
            <ac:spMk id="10" creationId="{62647208-70CA-3369-99D1-3E38F505983C}"/>
          </ac:spMkLst>
        </pc:spChg>
        <pc:spChg chg="mod">
          <ac:chgData name="CAO THI TRIEU VI" userId="1a55d0bf-e781-4ea5-8549-370b5719438e" providerId="ADAL" clId="{48D3EC60-9B9B-400B-8AD9-A2B137658085}" dt="2022-12-28T09:23:07.254" v="1929" actId="1035"/>
          <ac:spMkLst>
            <pc:docMk/>
            <pc:sldMk cId="1049893653" sldId="274"/>
            <ac:spMk id="11" creationId="{B4A60031-4322-6469-2C08-B7C32189B09E}"/>
          </ac:spMkLst>
        </pc:spChg>
        <pc:spChg chg="mod">
          <ac:chgData name="CAO THI TRIEU VI" userId="1a55d0bf-e781-4ea5-8549-370b5719438e" providerId="ADAL" clId="{48D3EC60-9B9B-400B-8AD9-A2B137658085}" dt="2022-12-28T09:20:40.562" v="1903" actId="20577"/>
          <ac:spMkLst>
            <pc:docMk/>
            <pc:sldMk cId="1049893653" sldId="274"/>
            <ac:spMk id="12" creationId="{897342EC-CEF2-4E79-BD84-34A8DAC7EDD3}"/>
          </ac:spMkLst>
        </pc:spChg>
        <pc:spChg chg="mod">
          <ac:chgData name="CAO THI TRIEU VI" userId="1a55d0bf-e781-4ea5-8549-370b5719438e" providerId="ADAL" clId="{48D3EC60-9B9B-400B-8AD9-A2B137658085}" dt="2022-12-28T09:10:35.139" v="1651" actId="20577"/>
          <ac:spMkLst>
            <pc:docMk/>
            <pc:sldMk cId="1049893653" sldId="274"/>
            <ac:spMk id="15" creationId="{4BDB9FE0-E6DB-F2C7-B48D-0AC9C11658F1}"/>
          </ac:spMkLst>
        </pc:spChg>
        <pc:spChg chg="mod">
          <ac:chgData name="CAO THI TRIEU VI" userId="1a55d0bf-e781-4ea5-8549-370b5719438e" providerId="ADAL" clId="{48D3EC60-9B9B-400B-8AD9-A2B137658085}" dt="2022-12-28T09:10:42.372" v="1655" actId="14100"/>
          <ac:spMkLst>
            <pc:docMk/>
            <pc:sldMk cId="1049893653" sldId="274"/>
            <ac:spMk id="16" creationId="{581A3F29-926C-3453-1510-E04D400CD1DD}"/>
          </ac:spMkLst>
        </pc:spChg>
        <pc:spChg chg="mod">
          <ac:chgData name="CAO THI TRIEU VI" userId="1a55d0bf-e781-4ea5-8549-370b5719438e" providerId="ADAL" clId="{48D3EC60-9B9B-400B-8AD9-A2B137658085}" dt="2022-12-28T09:20:36.630" v="1902" actId="20577"/>
          <ac:spMkLst>
            <pc:docMk/>
            <pc:sldMk cId="1049893653" sldId="274"/>
            <ac:spMk id="19" creationId="{190E9CA4-D79F-A216-8390-B002201291BC}"/>
          </ac:spMkLst>
        </pc:spChg>
        <pc:spChg chg="mod">
          <ac:chgData name="CAO THI TRIEU VI" userId="1a55d0bf-e781-4ea5-8549-370b5719438e" providerId="ADAL" clId="{48D3EC60-9B9B-400B-8AD9-A2B137658085}" dt="2022-12-28T09:12:11.382" v="1683" actId="1038"/>
          <ac:spMkLst>
            <pc:docMk/>
            <pc:sldMk cId="1049893653" sldId="274"/>
            <ac:spMk id="20" creationId="{EA6E9EA8-4631-6194-0F50-92CC8D5D0374}"/>
          </ac:spMkLst>
        </pc:spChg>
        <pc:spChg chg="mod">
          <ac:chgData name="CAO THI TRIEU VI" userId="1a55d0bf-e781-4ea5-8549-370b5719438e" providerId="ADAL" clId="{48D3EC60-9B9B-400B-8AD9-A2B137658085}" dt="2022-12-28T09:18:41.750" v="1870" actId="1076"/>
          <ac:spMkLst>
            <pc:docMk/>
            <pc:sldMk cId="1049893653" sldId="274"/>
            <ac:spMk id="21" creationId="{CAA76C10-29D9-64F7-C016-8ECBA94A5246}"/>
          </ac:spMkLst>
        </pc:spChg>
        <pc:spChg chg="mod">
          <ac:chgData name="CAO THI TRIEU VI" userId="1a55d0bf-e781-4ea5-8549-370b5719438e" providerId="ADAL" clId="{48D3EC60-9B9B-400B-8AD9-A2B137658085}" dt="2022-12-28T09:20:01.281" v="1890" actId="1076"/>
          <ac:spMkLst>
            <pc:docMk/>
            <pc:sldMk cId="1049893653" sldId="274"/>
            <ac:spMk id="22" creationId="{3B77BE86-94C8-21DA-CB3C-002ADB898C40}"/>
          </ac:spMkLst>
        </pc:spChg>
        <pc:spChg chg="mod">
          <ac:chgData name="CAO THI TRIEU VI" userId="1a55d0bf-e781-4ea5-8549-370b5719438e" providerId="ADAL" clId="{48D3EC60-9B9B-400B-8AD9-A2B137658085}" dt="2022-12-28T09:20:01.281" v="1890" actId="1076"/>
          <ac:spMkLst>
            <pc:docMk/>
            <pc:sldMk cId="1049893653" sldId="274"/>
            <ac:spMk id="23" creationId="{A30898DE-B553-4230-AB42-4A74247C0BCC}"/>
          </ac:spMkLst>
        </pc:spChg>
        <pc:spChg chg="mod">
          <ac:chgData name="CAO THI TRIEU VI" userId="1a55d0bf-e781-4ea5-8549-370b5719438e" providerId="ADAL" clId="{48D3EC60-9B9B-400B-8AD9-A2B137658085}" dt="2022-12-28T09:20:01.281" v="1890" actId="1076"/>
          <ac:spMkLst>
            <pc:docMk/>
            <pc:sldMk cId="1049893653" sldId="274"/>
            <ac:spMk id="25" creationId="{BAA200F3-4C10-32A6-6C43-E91AC8299ED1}"/>
          </ac:spMkLst>
        </pc:spChg>
        <pc:spChg chg="mod">
          <ac:chgData name="CAO THI TRIEU VI" userId="1a55d0bf-e781-4ea5-8549-370b5719438e" providerId="ADAL" clId="{48D3EC60-9B9B-400B-8AD9-A2B137658085}" dt="2022-12-28T09:20:01.281" v="1890" actId="1076"/>
          <ac:spMkLst>
            <pc:docMk/>
            <pc:sldMk cId="1049893653" sldId="274"/>
            <ac:spMk id="26" creationId="{C8403882-A318-2576-55A2-D84BCDCF3ECA}"/>
          </ac:spMkLst>
        </pc:spChg>
        <pc:spChg chg="mod">
          <ac:chgData name="CAO THI TRIEU VI" userId="1a55d0bf-e781-4ea5-8549-370b5719438e" providerId="ADAL" clId="{48D3EC60-9B9B-400B-8AD9-A2B137658085}" dt="2022-12-28T09:20:01.281" v="1890" actId="1076"/>
          <ac:spMkLst>
            <pc:docMk/>
            <pc:sldMk cId="1049893653" sldId="274"/>
            <ac:spMk id="27" creationId="{DBD4C576-ACB6-886E-AB3C-84F46BA97FE7}"/>
          </ac:spMkLst>
        </pc:spChg>
        <pc:spChg chg="mod">
          <ac:chgData name="CAO THI TRIEU VI" userId="1a55d0bf-e781-4ea5-8549-370b5719438e" providerId="ADAL" clId="{48D3EC60-9B9B-400B-8AD9-A2B137658085}" dt="2022-12-28T09:20:01.281" v="1890" actId="1076"/>
          <ac:spMkLst>
            <pc:docMk/>
            <pc:sldMk cId="1049893653" sldId="274"/>
            <ac:spMk id="30" creationId="{91178C5D-9F49-D9DC-05E3-FE15A15262D9}"/>
          </ac:spMkLst>
        </pc:spChg>
        <pc:spChg chg="mod">
          <ac:chgData name="CAO THI TRIEU VI" userId="1a55d0bf-e781-4ea5-8549-370b5719438e" providerId="ADAL" clId="{48D3EC60-9B9B-400B-8AD9-A2B137658085}" dt="2022-12-28T09:20:01.281" v="1890" actId="1076"/>
          <ac:spMkLst>
            <pc:docMk/>
            <pc:sldMk cId="1049893653" sldId="274"/>
            <ac:spMk id="31" creationId="{3D118E30-7DCB-8777-CC88-72993DB27212}"/>
          </ac:spMkLst>
        </pc:spChg>
        <pc:spChg chg="del mod">
          <ac:chgData name="CAO THI TRIEU VI" userId="1a55d0bf-e781-4ea5-8549-370b5719438e" providerId="ADAL" clId="{48D3EC60-9B9B-400B-8AD9-A2B137658085}" dt="2022-12-28T09:18:02.923" v="1857" actId="478"/>
          <ac:spMkLst>
            <pc:docMk/>
            <pc:sldMk cId="1049893653" sldId="274"/>
            <ac:spMk id="32" creationId="{6A2245AD-3624-7918-8ED0-5F5777078F9C}"/>
          </ac:spMkLst>
        </pc:spChg>
        <pc:spChg chg="mod">
          <ac:chgData name="CAO THI TRIEU VI" userId="1a55d0bf-e781-4ea5-8549-370b5719438e" providerId="ADAL" clId="{48D3EC60-9B9B-400B-8AD9-A2B137658085}" dt="2022-12-28T09:20:01.281" v="1890" actId="1076"/>
          <ac:spMkLst>
            <pc:docMk/>
            <pc:sldMk cId="1049893653" sldId="274"/>
            <ac:spMk id="33" creationId="{713DE913-2121-3DA0-0469-F7892ABEC30D}"/>
          </ac:spMkLst>
        </pc:spChg>
        <pc:spChg chg="mod">
          <ac:chgData name="CAO THI TRIEU VI" userId="1a55d0bf-e781-4ea5-8549-370b5719438e" providerId="ADAL" clId="{48D3EC60-9B9B-400B-8AD9-A2B137658085}" dt="2022-12-28T09:20:01.281" v="1890" actId="1076"/>
          <ac:spMkLst>
            <pc:docMk/>
            <pc:sldMk cId="1049893653" sldId="274"/>
            <ac:spMk id="34" creationId="{8DDABBBB-4E2D-CA69-536E-5D8D0B866B78}"/>
          </ac:spMkLst>
        </pc:spChg>
        <pc:spChg chg="mod">
          <ac:chgData name="CAO THI TRIEU VI" userId="1a55d0bf-e781-4ea5-8549-370b5719438e" providerId="ADAL" clId="{48D3EC60-9B9B-400B-8AD9-A2B137658085}" dt="2022-12-28T09:16:28.905" v="1803" actId="20577"/>
          <ac:spMkLst>
            <pc:docMk/>
            <pc:sldMk cId="1049893653" sldId="274"/>
            <ac:spMk id="35" creationId="{A3050AFF-9810-82C3-6CDA-C41030DD4EFD}"/>
          </ac:spMkLst>
        </pc:spChg>
        <pc:spChg chg="mod">
          <ac:chgData name="CAO THI TRIEU VI" userId="1a55d0bf-e781-4ea5-8549-370b5719438e" providerId="ADAL" clId="{48D3EC60-9B9B-400B-8AD9-A2B137658085}" dt="2022-12-28T09:15:31.475" v="1794" actId="20577"/>
          <ac:spMkLst>
            <pc:docMk/>
            <pc:sldMk cId="1049893653" sldId="274"/>
            <ac:spMk id="36" creationId="{CD050419-6064-DCC0-9A53-FF622F4CD374}"/>
          </ac:spMkLst>
        </pc:spChg>
        <pc:spChg chg="mod">
          <ac:chgData name="CAO THI TRIEU VI" userId="1a55d0bf-e781-4ea5-8549-370b5719438e" providerId="ADAL" clId="{48D3EC60-9B9B-400B-8AD9-A2B137658085}" dt="2022-12-28T09:20:25.419" v="1899" actId="1035"/>
          <ac:spMkLst>
            <pc:docMk/>
            <pc:sldMk cId="1049893653" sldId="274"/>
            <ac:spMk id="37" creationId="{EE4D37FD-4B44-A5CA-B6EC-82369163C985}"/>
          </ac:spMkLst>
        </pc:spChg>
        <pc:spChg chg="mod">
          <ac:chgData name="CAO THI TRIEU VI" userId="1a55d0bf-e781-4ea5-8549-370b5719438e" providerId="ADAL" clId="{48D3EC60-9B9B-400B-8AD9-A2B137658085}" dt="2022-12-28T09:20:01.281" v="1890" actId="1076"/>
          <ac:spMkLst>
            <pc:docMk/>
            <pc:sldMk cId="1049893653" sldId="274"/>
            <ac:spMk id="38" creationId="{8A132956-FB66-357D-7E97-DFDF3FFADD0B}"/>
          </ac:spMkLst>
        </pc:spChg>
        <pc:spChg chg="mod">
          <ac:chgData name="CAO THI TRIEU VI" userId="1a55d0bf-e781-4ea5-8549-370b5719438e" providerId="ADAL" clId="{48D3EC60-9B9B-400B-8AD9-A2B137658085}" dt="2022-12-28T09:20:56.298" v="1908" actId="20577"/>
          <ac:spMkLst>
            <pc:docMk/>
            <pc:sldMk cId="1049893653" sldId="274"/>
            <ac:spMk id="41" creationId="{40919B22-0388-78F3-5F8B-95B105C28FA7}"/>
          </ac:spMkLst>
        </pc:spChg>
        <pc:spChg chg="mod">
          <ac:chgData name="CAO THI TRIEU VI" userId="1a55d0bf-e781-4ea5-8549-370b5719438e" providerId="ADAL" clId="{48D3EC60-9B9B-400B-8AD9-A2B137658085}" dt="2022-12-28T09:20:01.281" v="1890" actId="1076"/>
          <ac:spMkLst>
            <pc:docMk/>
            <pc:sldMk cId="1049893653" sldId="274"/>
            <ac:spMk id="42" creationId="{AB324A3E-7677-9F09-25A7-33D5473D11A6}"/>
          </ac:spMkLst>
        </pc:spChg>
        <pc:spChg chg="mod">
          <ac:chgData name="CAO THI TRIEU VI" userId="1a55d0bf-e781-4ea5-8549-370b5719438e" providerId="ADAL" clId="{48D3EC60-9B9B-400B-8AD9-A2B137658085}" dt="2022-12-28T09:20:01.281" v="1890" actId="1076"/>
          <ac:spMkLst>
            <pc:docMk/>
            <pc:sldMk cId="1049893653" sldId="274"/>
            <ac:spMk id="43" creationId="{320E6E1C-4713-B47D-BA80-9969403D4335}"/>
          </ac:spMkLst>
        </pc:spChg>
        <pc:spChg chg="mod">
          <ac:chgData name="CAO THI TRIEU VI" userId="1a55d0bf-e781-4ea5-8549-370b5719438e" providerId="ADAL" clId="{48D3EC60-9B9B-400B-8AD9-A2B137658085}" dt="2022-12-28T09:20:30.476" v="1900" actId="1076"/>
          <ac:spMkLst>
            <pc:docMk/>
            <pc:sldMk cId="1049893653" sldId="274"/>
            <ac:spMk id="44" creationId="{5C1E041B-899F-BD9D-D351-A0DAEF0C9063}"/>
          </ac:spMkLst>
        </pc:spChg>
        <pc:spChg chg="del mod">
          <ac:chgData name="CAO THI TRIEU VI" userId="1a55d0bf-e781-4ea5-8549-370b5719438e" providerId="ADAL" clId="{48D3EC60-9B9B-400B-8AD9-A2B137658085}" dt="2022-12-28T09:19:21.200" v="1882" actId="478"/>
          <ac:spMkLst>
            <pc:docMk/>
            <pc:sldMk cId="1049893653" sldId="274"/>
            <ac:spMk id="47" creationId="{99EB8B80-0310-9C4C-FF32-DE7C70217434}"/>
          </ac:spMkLst>
        </pc:spChg>
        <pc:spChg chg="del mod">
          <ac:chgData name="CAO THI TRIEU VI" userId="1a55d0bf-e781-4ea5-8549-370b5719438e" providerId="ADAL" clId="{48D3EC60-9B9B-400B-8AD9-A2B137658085}" dt="2022-12-28T09:19:21.200" v="1882" actId="478"/>
          <ac:spMkLst>
            <pc:docMk/>
            <pc:sldMk cId="1049893653" sldId="274"/>
            <ac:spMk id="49" creationId="{BF2D22F8-5ED2-7959-7825-EA8EC05DB32E}"/>
          </ac:spMkLst>
        </pc:spChg>
        <pc:spChg chg="del mod">
          <ac:chgData name="CAO THI TRIEU VI" userId="1a55d0bf-e781-4ea5-8549-370b5719438e" providerId="ADAL" clId="{48D3EC60-9B9B-400B-8AD9-A2B137658085}" dt="2022-12-28T09:20:16.814" v="1894" actId="478"/>
          <ac:spMkLst>
            <pc:docMk/>
            <pc:sldMk cId="1049893653" sldId="274"/>
            <ac:spMk id="50" creationId="{248CE662-5D1F-ACE1-B626-AEC07B3345B2}"/>
          </ac:spMkLst>
        </pc:spChg>
        <pc:spChg chg="del mod">
          <ac:chgData name="CAO THI TRIEU VI" userId="1a55d0bf-e781-4ea5-8549-370b5719438e" providerId="ADAL" clId="{48D3EC60-9B9B-400B-8AD9-A2B137658085}" dt="2022-12-28T09:19:21.200" v="1882" actId="478"/>
          <ac:spMkLst>
            <pc:docMk/>
            <pc:sldMk cId="1049893653" sldId="274"/>
            <ac:spMk id="51" creationId="{DA2E9895-705C-E604-D789-631C07E589F8}"/>
          </ac:spMkLst>
        </pc:spChg>
        <pc:spChg chg="del mod">
          <ac:chgData name="CAO THI TRIEU VI" userId="1a55d0bf-e781-4ea5-8549-370b5719438e" providerId="ADAL" clId="{48D3EC60-9B9B-400B-8AD9-A2B137658085}" dt="2022-12-28T09:19:25.423" v="1883" actId="478"/>
          <ac:spMkLst>
            <pc:docMk/>
            <pc:sldMk cId="1049893653" sldId="274"/>
            <ac:spMk id="52" creationId="{8838AC97-53C2-54F8-07CC-169CBB6D4584}"/>
          </ac:spMkLst>
        </pc:spChg>
        <pc:spChg chg="del mod">
          <ac:chgData name="CAO THI TRIEU VI" userId="1a55d0bf-e781-4ea5-8549-370b5719438e" providerId="ADAL" clId="{48D3EC60-9B9B-400B-8AD9-A2B137658085}" dt="2022-12-28T09:20:54.224" v="1907" actId="478"/>
          <ac:spMkLst>
            <pc:docMk/>
            <pc:sldMk cId="1049893653" sldId="274"/>
            <ac:spMk id="53" creationId="{810AD186-E424-DB90-4B7C-BD78ECCA9C7A}"/>
          </ac:spMkLst>
        </pc:spChg>
        <pc:spChg chg="del">
          <ac:chgData name="CAO THI TRIEU VI" userId="1a55d0bf-e781-4ea5-8549-370b5719438e" providerId="ADAL" clId="{48D3EC60-9B9B-400B-8AD9-A2B137658085}" dt="2022-12-28T09:20:18.946" v="1895" actId="478"/>
          <ac:spMkLst>
            <pc:docMk/>
            <pc:sldMk cId="1049893653" sldId="274"/>
            <ac:spMk id="55" creationId="{85329C52-B001-B75C-2D46-43A4EC5D51B3}"/>
          </ac:spMkLst>
        </pc:spChg>
        <pc:spChg chg="mod">
          <ac:chgData name="CAO THI TRIEU VI" userId="1a55d0bf-e781-4ea5-8549-370b5719438e" providerId="ADAL" clId="{48D3EC60-9B9B-400B-8AD9-A2B137658085}" dt="2022-12-28T10:32:25.613" v="3961" actId="207"/>
          <ac:spMkLst>
            <pc:docMk/>
            <pc:sldMk cId="1049893653" sldId="274"/>
            <ac:spMk id="57" creationId="{75ECFC0E-1CB3-B43E-232D-FA98EA2FF74F}"/>
          </ac:spMkLst>
        </pc:spChg>
        <pc:picChg chg="ord">
          <ac:chgData name="CAO THI TRIEU VI" userId="1a55d0bf-e781-4ea5-8549-370b5719438e" providerId="ADAL" clId="{48D3EC60-9B9B-400B-8AD9-A2B137658085}" dt="2022-12-28T09:32:09.285" v="2030" actId="167"/>
          <ac:picMkLst>
            <pc:docMk/>
            <pc:sldMk cId="1049893653" sldId="274"/>
            <ac:picMk id="5" creationId="{CE8AF87F-EAD5-695F-07DB-46BF8528CBC2}"/>
          </ac:picMkLst>
        </pc:picChg>
        <pc:picChg chg="mod">
          <ac:chgData name="CAO THI TRIEU VI" userId="1a55d0bf-e781-4ea5-8549-370b5719438e" providerId="ADAL" clId="{48D3EC60-9B9B-400B-8AD9-A2B137658085}" dt="2022-12-28T09:20:01.281" v="1890" actId="1076"/>
          <ac:picMkLst>
            <pc:docMk/>
            <pc:sldMk cId="1049893653" sldId="274"/>
            <ac:picMk id="24" creationId="{550CE89B-D400-2261-6278-32F1DA67FC44}"/>
          </ac:picMkLst>
        </pc:picChg>
        <pc:picChg chg="mod">
          <ac:chgData name="CAO THI TRIEU VI" userId="1a55d0bf-e781-4ea5-8549-370b5719438e" providerId="ADAL" clId="{48D3EC60-9B9B-400B-8AD9-A2B137658085}" dt="2022-12-28T09:20:01.281" v="1890" actId="1076"/>
          <ac:picMkLst>
            <pc:docMk/>
            <pc:sldMk cId="1049893653" sldId="274"/>
            <ac:picMk id="28" creationId="{276F65F6-2E4C-EDF2-1EE0-B7FF071CB96F}"/>
          </ac:picMkLst>
        </pc:picChg>
        <pc:picChg chg="mod">
          <ac:chgData name="CAO THI TRIEU VI" userId="1a55d0bf-e781-4ea5-8549-370b5719438e" providerId="ADAL" clId="{48D3EC60-9B9B-400B-8AD9-A2B137658085}" dt="2022-12-28T09:20:01.281" v="1890" actId="1076"/>
          <ac:picMkLst>
            <pc:docMk/>
            <pc:sldMk cId="1049893653" sldId="274"/>
            <ac:picMk id="29" creationId="{F7E1B9EA-C34A-9CFB-D216-01DB6A1F90FE}"/>
          </ac:picMkLst>
        </pc:picChg>
        <pc:picChg chg="mod">
          <ac:chgData name="CAO THI TRIEU VI" userId="1a55d0bf-e781-4ea5-8549-370b5719438e" providerId="ADAL" clId="{48D3EC60-9B9B-400B-8AD9-A2B137658085}" dt="2022-12-28T09:20:01.281" v="1890" actId="1076"/>
          <ac:picMkLst>
            <pc:docMk/>
            <pc:sldMk cId="1049893653" sldId="274"/>
            <ac:picMk id="39" creationId="{688783C7-E98E-75C0-1EA3-FCEBDCDD6931}"/>
          </ac:picMkLst>
        </pc:picChg>
        <pc:picChg chg="del mod">
          <ac:chgData name="CAO THI TRIEU VI" userId="1a55d0bf-e781-4ea5-8549-370b5719438e" providerId="ADAL" clId="{48D3EC60-9B9B-400B-8AD9-A2B137658085}" dt="2022-12-28T09:19:21.200" v="1882" actId="478"/>
          <ac:picMkLst>
            <pc:docMk/>
            <pc:sldMk cId="1049893653" sldId="274"/>
            <ac:picMk id="48" creationId="{FCCD3EEF-A84E-7B2B-9F78-FE1427E7DB0A}"/>
          </ac:picMkLst>
        </pc:picChg>
        <pc:cxnChg chg="mod">
          <ac:chgData name="CAO THI TRIEU VI" userId="1a55d0bf-e781-4ea5-8549-370b5719438e" providerId="ADAL" clId="{48D3EC60-9B9B-400B-8AD9-A2B137658085}" dt="2022-12-28T09:20:33.962" v="1901" actId="14100"/>
          <ac:cxnSpMkLst>
            <pc:docMk/>
            <pc:sldMk cId="1049893653" sldId="274"/>
            <ac:cxnSpMk id="18" creationId="{B3B9F127-BE5D-BACD-E228-3CF3BB62E528}"/>
          </ac:cxnSpMkLst>
        </pc:cxnChg>
      </pc:sldChg>
      <pc:sldChg chg="addSp delSp modSp add mod ord modTransition delAnim modAnim">
        <pc:chgData name="CAO THI TRIEU VI" userId="1a55d0bf-e781-4ea5-8549-370b5719438e" providerId="ADAL" clId="{48D3EC60-9B9B-400B-8AD9-A2B137658085}" dt="2022-12-28T10:30:04.074" v="3955"/>
        <pc:sldMkLst>
          <pc:docMk/>
          <pc:sldMk cId="4049681015" sldId="275"/>
        </pc:sldMkLst>
        <pc:spChg chg="del mod">
          <ac:chgData name="CAO THI TRIEU VI" userId="1a55d0bf-e781-4ea5-8549-370b5719438e" providerId="ADAL" clId="{48D3EC60-9B9B-400B-8AD9-A2B137658085}" dt="2022-12-28T09:32:14.429" v="2031" actId="478"/>
          <ac:spMkLst>
            <pc:docMk/>
            <pc:sldMk cId="4049681015" sldId="275"/>
            <ac:spMk id="2" creationId="{DAD0B312-DADA-9379-A0AB-7318534B0716}"/>
          </ac:spMkLst>
        </pc:spChg>
        <pc:spChg chg="mod">
          <ac:chgData name="CAO THI TRIEU VI" userId="1a55d0bf-e781-4ea5-8549-370b5719438e" providerId="ADAL" clId="{48D3EC60-9B9B-400B-8AD9-A2B137658085}" dt="2022-12-28T09:28:57.162" v="1991" actId="1076"/>
          <ac:spMkLst>
            <pc:docMk/>
            <pc:sldMk cId="4049681015" sldId="275"/>
            <ac:spMk id="3" creationId="{B0DF8F0B-9FD0-177F-3684-7171EA72483C}"/>
          </ac:spMkLst>
        </pc:spChg>
        <pc:spChg chg="mod">
          <ac:chgData name="CAO THI TRIEU VI" userId="1a55d0bf-e781-4ea5-8549-370b5719438e" providerId="ADAL" clId="{48D3EC60-9B9B-400B-8AD9-A2B137658085}" dt="2022-12-28T09:32:41.883" v="2038" actId="1076"/>
          <ac:spMkLst>
            <pc:docMk/>
            <pc:sldMk cId="4049681015" sldId="275"/>
            <ac:spMk id="4" creationId="{5FAA66BA-D4E1-DD71-3812-AA52B6A82708}"/>
          </ac:spMkLst>
        </pc:spChg>
        <pc:spChg chg="mod">
          <ac:chgData name="CAO THI TRIEU VI" userId="1a55d0bf-e781-4ea5-8549-370b5719438e" providerId="ADAL" clId="{48D3EC60-9B9B-400B-8AD9-A2B137658085}" dt="2022-12-28T09:32:41.883" v="2038" actId="1076"/>
          <ac:spMkLst>
            <pc:docMk/>
            <pc:sldMk cId="4049681015" sldId="275"/>
            <ac:spMk id="6" creationId="{1CE8E287-0ABF-82B8-2E4C-8CC8C918C5C0}"/>
          </ac:spMkLst>
        </pc:spChg>
        <pc:spChg chg="del">
          <ac:chgData name="CAO THI TRIEU VI" userId="1a55d0bf-e781-4ea5-8549-370b5719438e" providerId="ADAL" clId="{48D3EC60-9B9B-400B-8AD9-A2B137658085}" dt="2022-12-28T09:27:40.976" v="1934" actId="478"/>
          <ac:spMkLst>
            <pc:docMk/>
            <pc:sldMk cId="4049681015" sldId="275"/>
            <ac:spMk id="7" creationId="{975F0298-269B-3385-5DD9-D58465DEF170}"/>
          </ac:spMkLst>
        </pc:spChg>
        <pc:spChg chg="add mod">
          <ac:chgData name="CAO THI TRIEU VI" userId="1a55d0bf-e781-4ea5-8549-370b5719438e" providerId="ADAL" clId="{48D3EC60-9B9B-400B-8AD9-A2B137658085}" dt="2022-12-28T09:28:52.820" v="1990" actId="164"/>
          <ac:spMkLst>
            <pc:docMk/>
            <pc:sldMk cId="4049681015" sldId="275"/>
            <ac:spMk id="13" creationId="{85E64DDC-8D1A-E065-88A4-75368C95ED51}"/>
          </ac:spMkLst>
        </pc:spChg>
        <pc:spChg chg="add mod">
          <ac:chgData name="CAO THI TRIEU VI" userId="1a55d0bf-e781-4ea5-8549-370b5719438e" providerId="ADAL" clId="{48D3EC60-9B9B-400B-8AD9-A2B137658085}" dt="2022-12-28T09:32:47.419" v="2039" actId="1076"/>
          <ac:spMkLst>
            <pc:docMk/>
            <pc:sldMk cId="4049681015" sldId="275"/>
            <ac:spMk id="15" creationId="{DAD37855-50E0-7618-0913-1A691FDE66A0}"/>
          </ac:spMkLst>
        </pc:spChg>
        <pc:spChg chg="add mod">
          <ac:chgData name="CAO THI TRIEU VI" userId="1a55d0bf-e781-4ea5-8549-370b5719438e" providerId="ADAL" clId="{48D3EC60-9B9B-400B-8AD9-A2B137658085}" dt="2022-12-28T09:32:47.419" v="2039" actId="1076"/>
          <ac:spMkLst>
            <pc:docMk/>
            <pc:sldMk cId="4049681015" sldId="275"/>
            <ac:spMk id="16" creationId="{71C363CB-65FA-BB98-DA9F-CBADBCC28F32}"/>
          </ac:spMkLst>
        </pc:spChg>
        <pc:spChg chg="add mod">
          <ac:chgData name="CAO THI TRIEU VI" userId="1a55d0bf-e781-4ea5-8549-370b5719438e" providerId="ADAL" clId="{48D3EC60-9B9B-400B-8AD9-A2B137658085}" dt="2022-12-28T09:32:52.972" v="2040" actId="1076"/>
          <ac:spMkLst>
            <pc:docMk/>
            <pc:sldMk cId="4049681015" sldId="275"/>
            <ac:spMk id="17" creationId="{CA257848-B365-7905-2780-5BBDE4FD1D7D}"/>
          </ac:spMkLst>
        </pc:spChg>
        <pc:spChg chg="add mod">
          <ac:chgData name="CAO THI TRIEU VI" userId="1a55d0bf-e781-4ea5-8549-370b5719438e" providerId="ADAL" clId="{48D3EC60-9B9B-400B-8AD9-A2B137658085}" dt="2022-12-28T09:32:52.972" v="2040" actId="1076"/>
          <ac:spMkLst>
            <pc:docMk/>
            <pc:sldMk cId="4049681015" sldId="275"/>
            <ac:spMk id="18" creationId="{D0CBA5D2-59B2-040C-FB29-81C16B6E16A1}"/>
          </ac:spMkLst>
        </pc:spChg>
        <pc:spChg chg="add mod ord">
          <ac:chgData name="CAO THI TRIEU VI" userId="1a55d0bf-e781-4ea5-8549-370b5719438e" providerId="ADAL" clId="{48D3EC60-9B9B-400B-8AD9-A2B137658085}" dt="2022-12-28T09:32:17.439" v="2033" actId="167"/>
          <ac:spMkLst>
            <pc:docMk/>
            <pc:sldMk cId="4049681015" sldId="275"/>
            <ac:spMk id="20" creationId="{548C38D1-9E78-288C-EE60-F17BCC5A7F6C}"/>
          </ac:spMkLst>
        </pc:spChg>
        <pc:grpChg chg="del">
          <ac:chgData name="CAO THI TRIEU VI" userId="1a55d0bf-e781-4ea5-8549-370b5719438e" providerId="ADAL" clId="{48D3EC60-9B9B-400B-8AD9-A2B137658085}" dt="2022-12-28T09:27:40.976" v="1934" actId="478"/>
          <ac:grpSpMkLst>
            <pc:docMk/>
            <pc:sldMk cId="4049681015" sldId="275"/>
            <ac:grpSpMk id="8" creationId="{E63A17F3-57BF-B997-8F38-54037450598B}"/>
          </ac:grpSpMkLst>
        </pc:grpChg>
        <pc:grpChg chg="add mod">
          <ac:chgData name="CAO THI TRIEU VI" userId="1a55d0bf-e781-4ea5-8549-370b5719438e" providerId="ADAL" clId="{48D3EC60-9B9B-400B-8AD9-A2B137658085}" dt="2022-12-28T09:29:01.643" v="1992" actId="1076"/>
          <ac:grpSpMkLst>
            <pc:docMk/>
            <pc:sldMk cId="4049681015" sldId="275"/>
            <ac:grpSpMk id="14" creationId="{C6F27ECB-EB76-7CA5-BEB4-B2AA3D2A78C2}"/>
          </ac:grpSpMkLst>
        </pc:grpChg>
        <pc:picChg chg="ord">
          <ac:chgData name="CAO THI TRIEU VI" userId="1a55d0bf-e781-4ea5-8549-370b5719438e" providerId="ADAL" clId="{48D3EC60-9B9B-400B-8AD9-A2B137658085}" dt="2022-12-28T09:32:19.513" v="2034" actId="167"/>
          <ac:picMkLst>
            <pc:docMk/>
            <pc:sldMk cId="4049681015" sldId="275"/>
            <ac:picMk id="5" creationId="{CE8AF87F-EAD5-695F-07DB-46BF8528CBC2}"/>
          </ac:picMkLst>
        </pc:picChg>
        <pc:picChg chg="add mod">
          <ac:chgData name="CAO THI TRIEU VI" userId="1a55d0bf-e781-4ea5-8549-370b5719438e" providerId="ADAL" clId="{48D3EC60-9B9B-400B-8AD9-A2B137658085}" dt="2022-12-28T09:30:05.022" v="2001" actId="1076"/>
          <ac:picMkLst>
            <pc:docMk/>
            <pc:sldMk cId="4049681015" sldId="275"/>
            <ac:picMk id="19" creationId="{CA106443-2BE6-C9C8-7C79-5858E9355CBE}"/>
          </ac:picMkLst>
        </pc:picChg>
      </pc:sldChg>
      <pc:sldChg chg="modSp add mod ord modTransition">
        <pc:chgData name="CAO THI TRIEU VI" userId="1a55d0bf-e781-4ea5-8549-370b5719438e" providerId="ADAL" clId="{48D3EC60-9B9B-400B-8AD9-A2B137658085}" dt="2022-12-28T10:30:04.074" v="3955"/>
        <pc:sldMkLst>
          <pc:docMk/>
          <pc:sldMk cId="273131245" sldId="276"/>
        </pc:sldMkLst>
        <pc:spChg chg="mod">
          <ac:chgData name="CAO THI TRIEU VI" userId="1a55d0bf-e781-4ea5-8549-370b5719438e" providerId="ADAL" clId="{48D3EC60-9B9B-400B-8AD9-A2B137658085}" dt="2022-12-28T09:34:29.907" v="2065" actId="20577"/>
          <ac:spMkLst>
            <pc:docMk/>
            <pc:sldMk cId="273131245" sldId="276"/>
            <ac:spMk id="3" creationId="{BB5AB5A8-8273-7D3E-6B71-E6FA2B1E9493}"/>
          </ac:spMkLst>
        </pc:spChg>
        <pc:spChg chg="mod">
          <ac:chgData name="CAO THI TRIEU VI" userId="1a55d0bf-e781-4ea5-8549-370b5719438e" providerId="ADAL" clId="{48D3EC60-9B9B-400B-8AD9-A2B137658085}" dt="2022-12-28T09:34:39.741" v="2067" actId="20577"/>
          <ac:spMkLst>
            <pc:docMk/>
            <pc:sldMk cId="273131245" sldId="276"/>
            <ac:spMk id="4" creationId="{F4454C12-711C-0310-6348-018989073039}"/>
          </ac:spMkLst>
        </pc:spChg>
        <pc:spChg chg="mod">
          <ac:chgData name="CAO THI TRIEU VI" userId="1a55d0bf-e781-4ea5-8549-370b5719438e" providerId="ADAL" clId="{48D3EC60-9B9B-400B-8AD9-A2B137658085}" dt="2022-12-28T09:34:26.960" v="2064" actId="20577"/>
          <ac:spMkLst>
            <pc:docMk/>
            <pc:sldMk cId="273131245" sldId="276"/>
            <ac:spMk id="6" creationId="{B7ABC3F0-3D83-B0A4-84FE-21D1A5D73200}"/>
          </ac:spMkLst>
        </pc:spChg>
        <pc:spChg chg="mod">
          <ac:chgData name="CAO THI TRIEU VI" userId="1a55d0bf-e781-4ea5-8549-370b5719438e" providerId="ADAL" clId="{48D3EC60-9B9B-400B-8AD9-A2B137658085}" dt="2022-12-28T09:34:00.716" v="2058" actId="20577"/>
          <ac:spMkLst>
            <pc:docMk/>
            <pc:sldMk cId="273131245" sldId="276"/>
            <ac:spMk id="7" creationId="{FD92B44D-C612-2D24-1687-FFFCF61611E6}"/>
          </ac:spMkLst>
        </pc:spChg>
        <pc:spChg chg="mod">
          <ac:chgData name="CAO THI TRIEU VI" userId="1a55d0bf-e781-4ea5-8549-370b5719438e" providerId="ADAL" clId="{48D3EC60-9B9B-400B-8AD9-A2B137658085}" dt="2022-12-28T09:34:02.793" v="2059" actId="20577"/>
          <ac:spMkLst>
            <pc:docMk/>
            <pc:sldMk cId="273131245" sldId="276"/>
            <ac:spMk id="8" creationId="{5918634E-1D88-3BD8-F461-AAD860752ED9}"/>
          </ac:spMkLst>
        </pc:spChg>
        <pc:spChg chg="mod">
          <ac:chgData name="CAO THI TRIEU VI" userId="1a55d0bf-e781-4ea5-8549-370b5719438e" providerId="ADAL" clId="{48D3EC60-9B9B-400B-8AD9-A2B137658085}" dt="2022-12-28T09:34:10.245" v="2060" actId="20577"/>
          <ac:spMkLst>
            <pc:docMk/>
            <pc:sldMk cId="273131245" sldId="276"/>
            <ac:spMk id="11" creationId="{D11027C5-D41F-1B99-82FD-D7A88E278FE3}"/>
          </ac:spMkLst>
        </pc:spChg>
        <pc:spChg chg="mod">
          <ac:chgData name="CAO THI TRIEU VI" userId="1a55d0bf-e781-4ea5-8549-370b5719438e" providerId="ADAL" clId="{48D3EC60-9B9B-400B-8AD9-A2B137658085}" dt="2022-12-28T09:33:56.104" v="2053" actId="20577"/>
          <ac:spMkLst>
            <pc:docMk/>
            <pc:sldMk cId="273131245" sldId="276"/>
            <ac:spMk id="12" creationId="{DCDFC99C-FAC4-F9BF-AFA2-59903560716D}"/>
          </ac:spMkLst>
        </pc:spChg>
        <pc:spChg chg="mod">
          <ac:chgData name="CAO THI TRIEU VI" userId="1a55d0bf-e781-4ea5-8549-370b5719438e" providerId="ADAL" clId="{48D3EC60-9B9B-400B-8AD9-A2B137658085}" dt="2022-12-28T09:34:13.949" v="2061" actId="20577"/>
          <ac:spMkLst>
            <pc:docMk/>
            <pc:sldMk cId="273131245" sldId="276"/>
            <ac:spMk id="13" creationId="{F7140B58-2BCC-F111-103C-9CA009A7A159}"/>
          </ac:spMkLst>
        </pc:spChg>
        <pc:spChg chg="mod">
          <ac:chgData name="CAO THI TRIEU VI" userId="1a55d0bf-e781-4ea5-8549-370b5719438e" providerId="ADAL" clId="{48D3EC60-9B9B-400B-8AD9-A2B137658085}" dt="2022-12-28T09:34:53.471" v="2073" actId="20577"/>
          <ac:spMkLst>
            <pc:docMk/>
            <pc:sldMk cId="273131245" sldId="276"/>
            <ac:spMk id="14" creationId="{9F98128A-1D8F-CEDF-EEFC-E6A019F57960}"/>
          </ac:spMkLst>
        </pc:spChg>
        <pc:spChg chg="mod">
          <ac:chgData name="CAO THI TRIEU VI" userId="1a55d0bf-e781-4ea5-8549-370b5719438e" providerId="ADAL" clId="{48D3EC60-9B9B-400B-8AD9-A2B137658085}" dt="2022-12-28T09:34:19.698" v="2063" actId="1076"/>
          <ac:spMkLst>
            <pc:docMk/>
            <pc:sldMk cId="273131245" sldId="276"/>
            <ac:spMk id="15" creationId="{BD1537BB-1BA8-A894-C16D-2310B2DD7405}"/>
          </ac:spMkLst>
        </pc:spChg>
        <pc:spChg chg="mod">
          <ac:chgData name="CAO THI TRIEU VI" userId="1a55d0bf-e781-4ea5-8549-370b5719438e" providerId="ADAL" clId="{48D3EC60-9B9B-400B-8AD9-A2B137658085}" dt="2022-12-28T09:34:32.458" v="2066" actId="20577"/>
          <ac:spMkLst>
            <pc:docMk/>
            <pc:sldMk cId="273131245" sldId="276"/>
            <ac:spMk id="16" creationId="{4B370B43-FF73-506E-2033-F32A2A7E4369}"/>
          </ac:spMkLst>
        </pc:spChg>
        <pc:spChg chg="mod">
          <ac:chgData name="CAO THI TRIEU VI" userId="1a55d0bf-e781-4ea5-8549-370b5719438e" providerId="ADAL" clId="{48D3EC60-9B9B-400B-8AD9-A2B137658085}" dt="2022-12-28T09:34:57.003" v="2074" actId="20577"/>
          <ac:spMkLst>
            <pc:docMk/>
            <pc:sldMk cId="273131245" sldId="276"/>
            <ac:spMk id="17" creationId="{6AC07883-EC16-F8D1-3255-B1282B9E23C9}"/>
          </ac:spMkLst>
        </pc:spChg>
        <pc:spChg chg="mod">
          <ac:chgData name="CAO THI TRIEU VI" userId="1a55d0bf-e781-4ea5-8549-370b5719438e" providerId="ADAL" clId="{48D3EC60-9B9B-400B-8AD9-A2B137658085}" dt="2022-12-28T09:34:59.041" v="2075" actId="20577"/>
          <ac:spMkLst>
            <pc:docMk/>
            <pc:sldMk cId="273131245" sldId="276"/>
            <ac:spMk id="19" creationId="{3FF6B9F4-C0CA-C44B-A621-2CC655EC0D62}"/>
          </ac:spMkLst>
        </pc:spChg>
        <pc:spChg chg="mod">
          <ac:chgData name="CAO THI TRIEU VI" userId="1a55d0bf-e781-4ea5-8549-370b5719438e" providerId="ADAL" clId="{48D3EC60-9B9B-400B-8AD9-A2B137658085}" dt="2022-12-28T09:35:18.209" v="2093" actId="1076"/>
          <ac:spMkLst>
            <pc:docMk/>
            <pc:sldMk cId="273131245" sldId="276"/>
            <ac:spMk id="21" creationId="{AA4A1F32-C01D-FD4B-A44A-DF14F5FF1BD2}"/>
          </ac:spMkLst>
        </pc:spChg>
      </pc:sldChg>
      <pc:sldChg chg="delSp add del mod">
        <pc:chgData name="CAO THI TRIEU VI" userId="1a55d0bf-e781-4ea5-8549-370b5719438e" providerId="ADAL" clId="{48D3EC60-9B9B-400B-8AD9-A2B137658085}" dt="2022-12-28T09:30:43.833" v="2005" actId="47"/>
        <pc:sldMkLst>
          <pc:docMk/>
          <pc:sldMk cId="2566312659" sldId="276"/>
        </pc:sldMkLst>
        <pc:picChg chg="del">
          <ac:chgData name="CAO THI TRIEU VI" userId="1a55d0bf-e781-4ea5-8549-370b5719438e" providerId="ADAL" clId="{48D3EC60-9B9B-400B-8AD9-A2B137658085}" dt="2022-12-28T09:30:40.438" v="2004" actId="478"/>
          <ac:picMkLst>
            <pc:docMk/>
            <pc:sldMk cId="2566312659" sldId="276"/>
            <ac:picMk id="19" creationId="{CA106443-2BE6-C9C8-7C79-5858E9355CBE}"/>
          </ac:picMkLst>
        </pc:picChg>
      </pc:sldChg>
      <pc:sldChg chg="addSp modSp add mod modTransition modAnim">
        <pc:chgData name="CAO THI TRIEU VI" userId="1a55d0bf-e781-4ea5-8549-370b5719438e" providerId="ADAL" clId="{48D3EC60-9B9B-400B-8AD9-A2B137658085}" dt="2022-12-28T10:33:45.434" v="3962"/>
        <pc:sldMkLst>
          <pc:docMk/>
          <pc:sldMk cId="4096668323" sldId="277"/>
        </pc:sldMkLst>
        <pc:spChg chg="mod">
          <ac:chgData name="CAO THI TRIEU VI" userId="1a55d0bf-e781-4ea5-8549-370b5719438e" providerId="ADAL" clId="{48D3EC60-9B9B-400B-8AD9-A2B137658085}" dt="2022-12-28T09:36:53.058" v="2123" actId="1037"/>
          <ac:spMkLst>
            <pc:docMk/>
            <pc:sldMk cId="4096668323" sldId="277"/>
            <ac:spMk id="3" creationId="{BB5AB5A8-8273-7D3E-6B71-E6FA2B1E9493}"/>
          </ac:spMkLst>
        </pc:spChg>
        <pc:spChg chg="mod">
          <ac:chgData name="CAO THI TRIEU VI" userId="1a55d0bf-e781-4ea5-8549-370b5719438e" providerId="ADAL" clId="{48D3EC60-9B9B-400B-8AD9-A2B137658085}" dt="2022-12-28T09:37:05.372" v="2130" actId="20577"/>
          <ac:spMkLst>
            <pc:docMk/>
            <pc:sldMk cId="4096668323" sldId="277"/>
            <ac:spMk id="4" creationId="{F4454C12-711C-0310-6348-018989073039}"/>
          </ac:spMkLst>
        </pc:spChg>
        <pc:spChg chg="mod">
          <ac:chgData name="CAO THI TRIEU VI" userId="1a55d0bf-e781-4ea5-8549-370b5719438e" providerId="ADAL" clId="{48D3EC60-9B9B-400B-8AD9-A2B137658085}" dt="2022-12-28T09:36:32.483" v="2119" actId="20577"/>
          <ac:spMkLst>
            <pc:docMk/>
            <pc:sldMk cId="4096668323" sldId="277"/>
            <ac:spMk id="6" creationId="{B7ABC3F0-3D83-B0A4-84FE-21D1A5D73200}"/>
          </ac:spMkLst>
        </pc:spChg>
        <pc:spChg chg="mod">
          <ac:chgData name="CAO THI TRIEU VI" userId="1a55d0bf-e781-4ea5-8549-370b5719438e" providerId="ADAL" clId="{48D3EC60-9B9B-400B-8AD9-A2B137658085}" dt="2022-12-28T09:36:05.474" v="2110" actId="20577"/>
          <ac:spMkLst>
            <pc:docMk/>
            <pc:sldMk cId="4096668323" sldId="277"/>
            <ac:spMk id="7" creationId="{FD92B44D-C612-2D24-1687-FFFCF61611E6}"/>
          </ac:spMkLst>
        </pc:spChg>
        <pc:spChg chg="mod">
          <ac:chgData name="CAO THI TRIEU VI" userId="1a55d0bf-e781-4ea5-8549-370b5719438e" providerId="ADAL" clId="{48D3EC60-9B9B-400B-8AD9-A2B137658085}" dt="2022-12-28T09:36:12.213" v="2113" actId="20577"/>
          <ac:spMkLst>
            <pc:docMk/>
            <pc:sldMk cId="4096668323" sldId="277"/>
            <ac:spMk id="8" creationId="{5918634E-1D88-3BD8-F461-AAD860752ED9}"/>
          </ac:spMkLst>
        </pc:spChg>
        <pc:spChg chg="mod">
          <ac:chgData name="CAO THI TRIEU VI" userId="1a55d0bf-e781-4ea5-8549-370b5719438e" providerId="ADAL" clId="{48D3EC60-9B9B-400B-8AD9-A2B137658085}" dt="2022-12-28T09:36:14.717" v="2114" actId="20577"/>
          <ac:spMkLst>
            <pc:docMk/>
            <pc:sldMk cId="4096668323" sldId="277"/>
            <ac:spMk id="11" creationId="{D11027C5-D41F-1B99-82FD-D7A88E278FE3}"/>
          </ac:spMkLst>
        </pc:spChg>
        <pc:spChg chg="mod">
          <ac:chgData name="CAO THI TRIEU VI" userId="1a55d0bf-e781-4ea5-8549-370b5719438e" providerId="ADAL" clId="{48D3EC60-9B9B-400B-8AD9-A2B137658085}" dt="2022-12-28T09:35:58.235" v="2105" actId="20577"/>
          <ac:spMkLst>
            <pc:docMk/>
            <pc:sldMk cId="4096668323" sldId="277"/>
            <ac:spMk id="12" creationId="{DCDFC99C-FAC4-F9BF-AFA2-59903560716D}"/>
          </ac:spMkLst>
        </pc:spChg>
        <pc:spChg chg="mod">
          <ac:chgData name="CAO THI TRIEU VI" userId="1a55d0bf-e781-4ea5-8549-370b5719438e" providerId="ADAL" clId="{48D3EC60-9B9B-400B-8AD9-A2B137658085}" dt="2022-12-28T09:36:22.100" v="2116" actId="20577"/>
          <ac:spMkLst>
            <pc:docMk/>
            <pc:sldMk cId="4096668323" sldId="277"/>
            <ac:spMk id="13" creationId="{F7140B58-2BCC-F111-103C-9CA009A7A159}"/>
          </ac:spMkLst>
        </pc:spChg>
        <pc:spChg chg="mod">
          <ac:chgData name="CAO THI TRIEU VI" userId="1a55d0bf-e781-4ea5-8549-370b5719438e" providerId="ADAL" clId="{48D3EC60-9B9B-400B-8AD9-A2B137658085}" dt="2022-12-28T09:37:14.568" v="2131" actId="1076"/>
          <ac:spMkLst>
            <pc:docMk/>
            <pc:sldMk cId="4096668323" sldId="277"/>
            <ac:spMk id="14" creationId="{9F98128A-1D8F-CEDF-EEFC-E6A019F57960}"/>
          </ac:spMkLst>
        </pc:spChg>
        <pc:spChg chg="mod">
          <ac:chgData name="CAO THI TRIEU VI" userId="1a55d0bf-e781-4ea5-8549-370b5719438e" providerId="ADAL" clId="{48D3EC60-9B9B-400B-8AD9-A2B137658085}" dt="2022-12-28T09:36:29.320" v="2118" actId="20577"/>
          <ac:spMkLst>
            <pc:docMk/>
            <pc:sldMk cId="4096668323" sldId="277"/>
            <ac:spMk id="15" creationId="{BD1537BB-1BA8-A894-C16D-2310B2DD7405}"/>
          </ac:spMkLst>
        </pc:spChg>
        <pc:spChg chg="mod">
          <ac:chgData name="CAO THI TRIEU VI" userId="1a55d0bf-e781-4ea5-8549-370b5719438e" providerId="ADAL" clId="{48D3EC60-9B9B-400B-8AD9-A2B137658085}" dt="2022-12-28T09:37:19.394" v="2133" actId="20577"/>
          <ac:spMkLst>
            <pc:docMk/>
            <pc:sldMk cId="4096668323" sldId="277"/>
            <ac:spMk id="16" creationId="{4B370B43-FF73-506E-2033-F32A2A7E4369}"/>
          </ac:spMkLst>
        </pc:spChg>
        <pc:spChg chg="mod">
          <ac:chgData name="CAO THI TRIEU VI" userId="1a55d0bf-e781-4ea5-8549-370b5719438e" providerId="ADAL" clId="{48D3EC60-9B9B-400B-8AD9-A2B137658085}" dt="2022-12-28T09:37:43.449" v="2139" actId="20577"/>
          <ac:spMkLst>
            <pc:docMk/>
            <pc:sldMk cId="4096668323" sldId="277"/>
            <ac:spMk id="17" creationId="{6AC07883-EC16-F8D1-3255-B1282B9E23C9}"/>
          </ac:spMkLst>
        </pc:spChg>
        <pc:spChg chg="mod">
          <ac:chgData name="CAO THI TRIEU VI" userId="1a55d0bf-e781-4ea5-8549-370b5719438e" providerId="ADAL" clId="{48D3EC60-9B9B-400B-8AD9-A2B137658085}" dt="2022-12-28T09:37:59.872" v="2143" actId="1035"/>
          <ac:spMkLst>
            <pc:docMk/>
            <pc:sldMk cId="4096668323" sldId="277"/>
            <ac:spMk id="18" creationId="{A89A2AE5-27ED-379D-68AF-EE0D51FDE6E1}"/>
          </ac:spMkLst>
        </pc:spChg>
        <pc:spChg chg="mod">
          <ac:chgData name="CAO THI TRIEU VI" userId="1a55d0bf-e781-4ea5-8549-370b5719438e" providerId="ADAL" clId="{48D3EC60-9B9B-400B-8AD9-A2B137658085}" dt="2022-12-28T09:38:13.443" v="2145" actId="20577"/>
          <ac:spMkLst>
            <pc:docMk/>
            <pc:sldMk cId="4096668323" sldId="277"/>
            <ac:spMk id="19" creationId="{3FF6B9F4-C0CA-C44B-A621-2CC655EC0D62}"/>
          </ac:spMkLst>
        </pc:spChg>
        <pc:spChg chg="add mod">
          <ac:chgData name="CAO THI TRIEU VI" userId="1a55d0bf-e781-4ea5-8549-370b5719438e" providerId="ADAL" clId="{48D3EC60-9B9B-400B-8AD9-A2B137658085}" dt="2022-12-28T09:37:33.128" v="2137"/>
          <ac:spMkLst>
            <pc:docMk/>
            <pc:sldMk cId="4096668323" sldId="277"/>
            <ac:spMk id="20" creationId="{72BE9AA0-E99B-3B9B-D061-4529F666E09B}"/>
          </ac:spMkLst>
        </pc:spChg>
        <pc:spChg chg="mod">
          <ac:chgData name="CAO THI TRIEU VI" userId="1a55d0bf-e781-4ea5-8549-370b5719438e" providerId="ADAL" clId="{48D3EC60-9B9B-400B-8AD9-A2B137658085}" dt="2022-12-28T09:39:04.957" v="2182" actId="20577"/>
          <ac:spMkLst>
            <pc:docMk/>
            <pc:sldMk cId="4096668323" sldId="277"/>
            <ac:spMk id="21" creationId="{AA4A1F32-C01D-FD4B-A44A-DF14F5FF1BD2}"/>
          </ac:spMkLst>
        </pc:spChg>
        <pc:spChg chg="add mod">
          <ac:chgData name="CAO THI TRIEU VI" userId="1a55d0bf-e781-4ea5-8549-370b5719438e" providerId="ADAL" clId="{48D3EC60-9B9B-400B-8AD9-A2B137658085}" dt="2022-12-28T09:38:24.718" v="2147" actId="1076"/>
          <ac:spMkLst>
            <pc:docMk/>
            <pc:sldMk cId="4096668323" sldId="277"/>
            <ac:spMk id="24" creationId="{7B2D94CF-7041-CAFE-0320-6C98472226A6}"/>
          </ac:spMkLst>
        </pc:spChg>
        <pc:spChg chg="add mod">
          <ac:chgData name="CAO THI TRIEU VI" userId="1a55d0bf-e781-4ea5-8549-370b5719438e" providerId="ADAL" clId="{48D3EC60-9B9B-400B-8AD9-A2B137658085}" dt="2022-12-28T09:38:36.673" v="2150" actId="20577"/>
          <ac:spMkLst>
            <pc:docMk/>
            <pc:sldMk cId="4096668323" sldId="277"/>
            <ac:spMk id="25" creationId="{0954ECE3-A58B-A2AC-695B-8A0F4BA4BD58}"/>
          </ac:spMkLst>
        </pc:spChg>
        <pc:spChg chg="add mod">
          <ac:chgData name="CAO THI TRIEU VI" userId="1a55d0bf-e781-4ea5-8549-370b5719438e" providerId="ADAL" clId="{48D3EC60-9B9B-400B-8AD9-A2B137658085}" dt="2022-12-28T09:38:46.389" v="2153" actId="20577"/>
          <ac:spMkLst>
            <pc:docMk/>
            <pc:sldMk cId="4096668323" sldId="277"/>
            <ac:spMk id="26" creationId="{2948F9D7-9917-A29D-1FB8-8E84F5D0B188}"/>
          </ac:spMkLst>
        </pc:spChg>
        <pc:cxnChg chg="mod">
          <ac:chgData name="CAO THI TRIEU VI" userId="1a55d0bf-e781-4ea5-8549-370b5719438e" providerId="ADAL" clId="{48D3EC60-9B9B-400B-8AD9-A2B137658085}" dt="2022-12-28T09:37:57.563" v="2142" actId="14100"/>
          <ac:cxnSpMkLst>
            <pc:docMk/>
            <pc:sldMk cId="4096668323" sldId="277"/>
            <ac:cxnSpMk id="9" creationId="{20E7A0AD-9F0A-5361-2B59-B5D1086E9765}"/>
          </ac:cxnSpMkLst>
        </pc:cxnChg>
      </pc:sldChg>
      <pc:sldChg chg="modSp add del">
        <pc:chgData name="CAO THI TRIEU VI" userId="1a55d0bf-e781-4ea5-8549-370b5719438e" providerId="ADAL" clId="{48D3EC60-9B9B-400B-8AD9-A2B137658085}" dt="2022-12-28T09:39:57.665" v="2198" actId="47"/>
        <pc:sldMkLst>
          <pc:docMk/>
          <pc:sldMk cId="533142513" sldId="278"/>
        </pc:sldMkLst>
        <pc:spChg chg="mod">
          <ac:chgData name="CAO THI TRIEU VI" userId="1a55d0bf-e781-4ea5-8549-370b5719438e" providerId="ADAL" clId="{48D3EC60-9B9B-400B-8AD9-A2B137658085}" dt="2022-12-28T09:39:48.150" v="2196" actId="20577"/>
          <ac:spMkLst>
            <pc:docMk/>
            <pc:sldMk cId="533142513" sldId="278"/>
            <ac:spMk id="7" creationId="{FD92B44D-C612-2D24-1687-FFFCF61611E6}"/>
          </ac:spMkLst>
        </pc:spChg>
        <pc:spChg chg="mod">
          <ac:chgData name="CAO THI TRIEU VI" userId="1a55d0bf-e781-4ea5-8549-370b5719438e" providerId="ADAL" clId="{48D3EC60-9B9B-400B-8AD9-A2B137658085}" dt="2022-12-28T09:39:49.984" v="2197" actId="20577"/>
          <ac:spMkLst>
            <pc:docMk/>
            <pc:sldMk cId="533142513" sldId="278"/>
            <ac:spMk id="8" creationId="{5918634E-1D88-3BD8-F461-AAD860752ED9}"/>
          </ac:spMkLst>
        </pc:spChg>
        <pc:spChg chg="mod">
          <ac:chgData name="CAO THI TRIEU VI" userId="1a55d0bf-e781-4ea5-8549-370b5719438e" providerId="ADAL" clId="{48D3EC60-9B9B-400B-8AD9-A2B137658085}" dt="2022-12-28T09:39:38.256" v="2189" actId="20577"/>
          <ac:spMkLst>
            <pc:docMk/>
            <pc:sldMk cId="533142513" sldId="278"/>
            <ac:spMk id="12" creationId="{DCDFC99C-FAC4-F9BF-AFA2-59903560716D}"/>
          </ac:spMkLst>
        </pc:spChg>
      </pc:sldChg>
      <pc:sldChg chg="modSp add mod ord modTransition">
        <pc:chgData name="CAO THI TRIEU VI" userId="1a55d0bf-e781-4ea5-8549-370b5719438e" providerId="ADAL" clId="{48D3EC60-9B9B-400B-8AD9-A2B137658085}" dt="2022-12-28T10:30:04.074" v="3955"/>
        <pc:sldMkLst>
          <pc:docMk/>
          <pc:sldMk cId="3979887522" sldId="278"/>
        </pc:sldMkLst>
        <pc:spChg chg="mod">
          <ac:chgData name="CAO THI TRIEU VI" userId="1a55d0bf-e781-4ea5-8549-370b5719438e" providerId="ADAL" clId="{48D3EC60-9B9B-400B-8AD9-A2B137658085}" dt="2022-12-28T09:40:44.424" v="2223" actId="20577"/>
          <ac:spMkLst>
            <pc:docMk/>
            <pc:sldMk cId="3979887522" sldId="278"/>
            <ac:spMk id="4" creationId="{F4454C12-711C-0310-6348-018989073039}"/>
          </ac:spMkLst>
        </pc:spChg>
        <pc:spChg chg="mod">
          <ac:chgData name="CAO THI TRIEU VI" userId="1a55d0bf-e781-4ea5-8549-370b5719438e" providerId="ADAL" clId="{48D3EC60-9B9B-400B-8AD9-A2B137658085}" dt="2022-12-28T09:40:38.305" v="2220" actId="20577"/>
          <ac:spMkLst>
            <pc:docMk/>
            <pc:sldMk cId="3979887522" sldId="278"/>
            <ac:spMk id="6" creationId="{B7ABC3F0-3D83-B0A4-84FE-21D1A5D73200}"/>
          </ac:spMkLst>
        </pc:spChg>
        <pc:spChg chg="mod">
          <ac:chgData name="CAO THI TRIEU VI" userId="1a55d0bf-e781-4ea5-8549-370b5719438e" providerId="ADAL" clId="{48D3EC60-9B9B-400B-8AD9-A2B137658085}" dt="2022-12-28T09:40:12.887" v="2214" actId="20577"/>
          <ac:spMkLst>
            <pc:docMk/>
            <pc:sldMk cId="3979887522" sldId="278"/>
            <ac:spMk id="7" creationId="{FD92B44D-C612-2D24-1687-FFFCF61611E6}"/>
          </ac:spMkLst>
        </pc:spChg>
        <pc:spChg chg="mod">
          <ac:chgData name="CAO THI TRIEU VI" userId="1a55d0bf-e781-4ea5-8549-370b5719438e" providerId="ADAL" clId="{48D3EC60-9B9B-400B-8AD9-A2B137658085}" dt="2022-12-28T09:40:17.335" v="2216" actId="14100"/>
          <ac:spMkLst>
            <pc:docMk/>
            <pc:sldMk cId="3979887522" sldId="278"/>
            <ac:spMk id="8" creationId="{5918634E-1D88-3BD8-F461-AAD860752ED9}"/>
          </ac:spMkLst>
        </pc:spChg>
        <pc:spChg chg="mod">
          <ac:chgData name="CAO THI TRIEU VI" userId="1a55d0bf-e781-4ea5-8549-370b5719438e" providerId="ADAL" clId="{48D3EC60-9B9B-400B-8AD9-A2B137658085}" dt="2022-12-28T09:40:26.984" v="2217" actId="20577"/>
          <ac:spMkLst>
            <pc:docMk/>
            <pc:sldMk cId="3979887522" sldId="278"/>
            <ac:spMk id="11" creationId="{D11027C5-D41F-1B99-82FD-D7A88E278FE3}"/>
          </ac:spMkLst>
        </pc:spChg>
        <pc:spChg chg="mod">
          <ac:chgData name="CAO THI TRIEU VI" userId="1a55d0bf-e781-4ea5-8549-370b5719438e" providerId="ADAL" clId="{48D3EC60-9B9B-400B-8AD9-A2B137658085}" dt="2022-12-28T09:40:08.598" v="2209" actId="20577"/>
          <ac:spMkLst>
            <pc:docMk/>
            <pc:sldMk cId="3979887522" sldId="278"/>
            <ac:spMk id="12" creationId="{DCDFC99C-FAC4-F9BF-AFA2-59903560716D}"/>
          </ac:spMkLst>
        </pc:spChg>
        <pc:spChg chg="mod">
          <ac:chgData name="CAO THI TRIEU VI" userId="1a55d0bf-e781-4ea5-8549-370b5719438e" providerId="ADAL" clId="{48D3EC60-9B9B-400B-8AD9-A2B137658085}" dt="2022-12-28T09:40:29.516" v="2218" actId="20577"/>
          <ac:spMkLst>
            <pc:docMk/>
            <pc:sldMk cId="3979887522" sldId="278"/>
            <ac:spMk id="13" creationId="{F7140B58-2BCC-F111-103C-9CA009A7A159}"/>
          </ac:spMkLst>
        </pc:spChg>
        <pc:spChg chg="mod">
          <ac:chgData name="CAO THI TRIEU VI" userId="1a55d0bf-e781-4ea5-8549-370b5719438e" providerId="ADAL" clId="{48D3EC60-9B9B-400B-8AD9-A2B137658085}" dt="2022-12-28T09:40:49.159" v="2224" actId="20577"/>
          <ac:spMkLst>
            <pc:docMk/>
            <pc:sldMk cId="3979887522" sldId="278"/>
            <ac:spMk id="14" creationId="{9F98128A-1D8F-CEDF-EEFC-E6A019F57960}"/>
          </ac:spMkLst>
        </pc:spChg>
        <pc:spChg chg="mod">
          <ac:chgData name="CAO THI TRIEU VI" userId="1a55d0bf-e781-4ea5-8549-370b5719438e" providerId="ADAL" clId="{48D3EC60-9B9B-400B-8AD9-A2B137658085}" dt="2022-12-28T09:40:32.059" v="2219" actId="20577"/>
          <ac:spMkLst>
            <pc:docMk/>
            <pc:sldMk cId="3979887522" sldId="278"/>
            <ac:spMk id="15" creationId="{BD1537BB-1BA8-A894-C16D-2310B2DD7405}"/>
          </ac:spMkLst>
        </pc:spChg>
        <pc:spChg chg="mod">
          <ac:chgData name="CAO THI TRIEU VI" userId="1a55d0bf-e781-4ea5-8549-370b5719438e" providerId="ADAL" clId="{48D3EC60-9B9B-400B-8AD9-A2B137658085}" dt="2022-12-28T09:40:40.880" v="2221" actId="20577"/>
          <ac:spMkLst>
            <pc:docMk/>
            <pc:sldMk cId="3979887522" sldId="278"/>
            <ac:spMk id="16" creationId="{4B370B43-FF73-506E-2033-F32A2A7E4369}"/>
          </ac:spMkLst>
        </pc:spChg>
        <pc:spChg chg="mod">
          <ac:chgData name="CAO THI TRIEU VI" userId="1a55d0bf-e781-4ea5-8549-370b5719438e" providerId="ADAL" clId="{48D3EC60-9B9B-400B-8AD9-A2B137658085}" dt="2022-12-28T09:41:10.647" v="2243" actId="1038"/>
          <ac:spMkLst>
            <pc:docMk/>
            <pc:sldMk cId="3979887522" sldId="278"/>
            <ac:spMk id="18" creationId="{A89A2AE5-27ED-379D-68AF-EE0D51FDE6E1}"/>
          </ac:spMkLst>
        </pc:spChg>
        <pc:spChg chg="mod">
          <ac:chgData name="CAO THI TRIEU VI" userId="1a55d0bf-e781-4ea5-8549-370b5719438e" providerId="ADAL" clId="{48D3EC60-9B9B-400B-8AD9-A2B137658085}" dt="2022-12-28T09:41:04.907" v="2241" actId="20577"/>
          <ac:spMkLst>
            <pc:docMk/>
            <pc:sldMk cId="3979887522" sldId="278"/>
            <ac:spMk id="21" creationId="{AA4A1F32-C01D-FD4B-A44A-DF14F5FF1BD2}"/>
          </ac:spMkLst>
        </pc:spChg>
      </pc:sldChg>
      <pc:sldChg chg="modSp add mod modTransition">
        <pc:chgData name="CAO THI TRIEU VI" userId="1a55d0bf-e781-4ea5-8549-370b5719438e" providerId="ADAL" clId="{48D3EC60-9B9B-400B-8AD9-A2B137658085}" dt="2022-12-28T10:30:04.074" v="3955"/>
        <pc:sldMkLst>
          <pc:docMk/>
          <pc:sldMk cId="3510050972" sldId="279"/>
        </pc:sldMkLst>
        <pc:spChg chg="mod">
          <ac:chgData name="CAO THI TRIEU VI" userId="1a55d0bf-e781-4ea5-8549-370b5719438e" providerId="ADAL" clId="{48D3EC60-9B9B-400B-8AD9-A2B137658085}" dt="2022-12-28T09:42:05.584" v="2261" actId="1037"/>
          <ac:spMkLst>
            <pc:docMk/>
            <pc:sldMk cId="3510050972" sldId="279"/>
            <ac:spMk id="3" creationId="{BB5AB5A8-8273-7D3E-6B71-E6FA2B1E9493}"/>
          </ac:spMkLst>
        </pc:spChg>
        <pc:spChg chg="mod">
          <ac:chgData name="CAO THI TRIEU VI" userId="1a55d0bf-e781-4ea5-8549-370b5719438e" providerId="ADAL" clId="{48D3EC60-9B9B-400B-8AD9-A2B137658085}" dt="2022-12-28T09:42:14.072" v="2263" actId="20577"/>
          <ac:spMkLst>
            <pc:docMk/>
            <pc:sldMk cId="3510050972" sldId="279"/>
            <ac:spMk id="4" creationId="{F4454C12-711C-0310-6348-018989073039}"/>
          </ac:spMkLst>
        </pc:spChg>
        <pc:spChg chg="mod">
          <ac:chgData name="CAO THI TRIEU VI" userId="1a55d0bf-e781-4ea5-8549-370b5719438e" providerId="ADAL" clId="{48D3EC60-9B9B-400B-8AD9-A2B137658085}" dt="2022-12-28T09:41:37.700" v="2255" actId="20577"/>
          <ac:spMkLst>
            <pc:docMk/>
            <pc:sldMk cId="3510050972" sldId="279"/>
            <ac:spMk id="7" creationId="{FD92B44D-C612-2D24-1687-FFFCF61611E6}"/>
          </ac:spMkLst>
        </pc:spChg>
        <pc:spChg chg="mod">
          <ac:chgData name="CAO THI TRIEU VI" userId="1a55d0bf-e781-4ea5-8549-370b5719438e" providerId="ADAL" clId="{48D3EC60-9B9B-400B-8AD9-A2B137658085}" dt="2022-12-28T09:41:40.433" v="2256" actId="20577"/>
          <ac:spMkLst>
            <pc:docMk/>
            <pc:sldMk cId="3510050972" sldId="279"/>
            <ac:spMk id="8" creationId="{5918634E-1D88-3BD8-F461-AAD860752ED9}"/>
          </ac:spMkLst>
        </pc:spChg>
        <pc:spChg chg="mod">
          <ac:chgData name="CAO THI TRIEU VI" userId="1a55d0bf-e781-4ea5-8549-370b5719438e" providerId="ADAL" clId="{48D3EC60-9B9B-400B-8AD9-A2B137658085}" dt="2022-12-28T09:41:47.615" v="2258" actId="14100"/>
          <ac:spMkLst>
            <pc:docMk/>
            <pc:sldMk cId="3510050972" sldId="279"/>
            <ac:spMk id="11" creationId="{D11027C5-D41F-1B99-82FD-D7A88E278FE3}"/>
          </ac:spMkLst>
        </pc:spChg>
        <pc:spChg chg="mod">
          <ac:chgData name="CAO THI TRIEU VI" userId="1a55d0bf-e781-4ea5-8549-370b5719438e" providerId="ADAL" clId="{48D3EC60-9B9B-400B-8AD9-A2B137658085}" dt="2022-12-28T09:41:32.441" v="2250" actId="20577"/>
          <ac:spMkLst>
            <pc:docMk/>
            <pc:sldMk cId="3510050972" sldId="279"/>
            <ac:spMk id="12" creationId="{DCDFC99C-FAC4-F9BF-AFA2-59903560716D}"/>
          </ac:spMkLst>
        </pc:spChg>
        <pc:spChg chg="mod">
          <ac:chgData name="CAO THI TRIEU VI" userId="1a55d0bf-e781-4ea5-8549-370b5719438e" providerId="ADAL" clId="{48D3EC60-9B9B-400B-8AD9-A2B137658085}" dt="2022-12-28T09:42:22.386" v="2265" actId="20577"/>
          <ac:spMkLst>
            <pc:docMk/>
            <pc:sldMk cId="3510050972" sldId="279"/>
            <ac:spMk id="14" creationId="{9F98128A-1D8F-CEDF-EEFC-E6A019F57960}"/>
          </ac:spMkLst>
        </pc:spChg>
        <pc:spChg chg="mod">
          <ac:chgData name="CAO THI TRIEU VI" userId="1a55d0bf-e781-4ea5-8549-370b5719438e" providerId="ADAL" clId="{48D3EC60-9B9B-400B-8AD9-A2B137658085}" dt="2022-12-28T09:41:50.075" v="2259" actId="20577"/>
          <ac:spMkLst>
            <pc:docMk/>
            <pc:sldMk cId="3510050972" sldId="279"/>
            <ac:spMk id="15" creationId="{BD1537BB-1BA8-A894-C16D-2310B2DD7405}"/>
          </ac:spMkLst>
        </pc:spChg>
        <pc:spChg chg="mod">
          <ac:chgData name="CAO THI TRIEU VI" userId="1a55d0bf-e781-4ea5-8549-370b5719438e" providerId="ADAL" clId="{48D3EC60-9B9B-400B-8AD9-A2B137658085}" dt="2022-12-28T09:42:08.497" v="2262" actId="20577"/>
          <ac:spMkLst>
            <pc:docMk/>
            <pc:sldMk cId="3510050972" sldId="279"/>
            <ac:spMk id="16" creationId="{4B370B43-FF73-506E-2033-F32A2A7E4369}"/>
          </ac:spMkLst>
        </pc:spChg>
        <pc:spChg chg="mod">
          <ac:chgData name="CAO THI TRIEU VI" userId="1a55d0bf-e781-4ea5-8549-370b5719438e" providerId="ADAL" clId="{48D3EC60-9B9B-400B-8AD9-A2B137658085}" dt="2022-12-28T09:42:24.660" v="2266" actId="20577"/>
          <ac:spMkLst>
            <pc:docMk/>
            <pc:sldMk cId="3510050972" sldId="279"/>
            <ac:spMk id="17" creationId="{6AC07883-EC16-F8D1-3255-B1282B9E23C9}"/>
          </ac:spMkLst>
        </pc:spChg>
        <pc:spChg chg="mod">
          <ac:chgData name="CAO THI TRIEU VI" userId="1a55d0bf-e781-4ea5-8549-370b5719438e" providerId="ADAL" clId="{48D3EC60-9B9B-400B-8AD9-A2B137658085}" dt="2022-12-28T09:42:29.496" v="2267" actId="20577"/>
          <ac:spMkLst>
            <pc:docMk/>
            <pc:sldMk cId="3510050972" sldId="279"/>
            <ac:spMk id="18" creationId="{A89A2AE5-27ED-379D-68AF-EE0D51FDE6E1}"/>
          </ac:spMkLst>
        </pc:spChg>
        <pc:spChg chg="mod">
          <ac:chgData name="CAO THI TRIEU VI" userId="1a55d0bf-e781-4ea5-8549-370b5719438e" providerId="ADAL" clId="{48D3EC60-9B9B-400B-8AD9-A2B137658085}" dt="2022-12-28T09:42:31.816" v="2268" actId="20577"/>
          <ac:spMkLst>
            <pc:docMk/>
            <pc:sldMk cId="3510050972" sldId="279"/>
            <ac:spMk id="19" creationId="{3FF6B9F4-C0CA-C44B-A621-2CC655EC0D62}"/>
          </ac:spMkLst>
        </pc:spChg>
        <pc:spChg chg="mod">
          <ac:chgData name="CAO THI TRIEU VI" userId="1a55d0bf-e781-4ea5-8549-370b5719438e" providerId="ADAL" clId="{48D3EC60-9B9B-400B-8AD9-A2B137658085}" dt="2022-12-28T09:42:48.249" v="2294" actId="20577"/>
          <ac:spMkLst>
            <pc:docMk/>
            <pc:sldMk cId="3510050972" sldId="279"/>
            <ac:spMk id="21" creationId="{AA4A1F32-C01D-FD4B-A44A-DF14F5FF1BD2}"/>
          </ac:spMkLst>
        </pc:spChg>
      </pc:sldChg>
      <pc:sldChg chg="modSp add mod modTransition">
        <pc:chgData name="CAO THI TRIEU VI" userId="1a55d0bf-e781-4ea5-8549-370b5719438e" providerId="ADAL" clId="{48D3EC60-9B9B-400B-8AD9-A2B137658085}" dt="2022-12-28T10:30:04.074" v="3955"/>
        <pc:sldMkLst>
          <pc:docMk/>
          <pc:sldMk cId="2779894508" sldId="280"/>
        </pc:sldMkLst>
        <pc:spChg chg="mod">
          <ac:chgData name="CAO THI TRIEU VI" userId="1a55d0bf-e781-4ea5-8549-370b5719438e" providerId="ADAL" clId="{48D3EC60-9B9B-400B-8AD9-A2B137658085}" dt="2022-12-28T09:44:15.317" v="2315" actId="20577"/>
          <ac:spMkLst>
            <pc:docMk/>
            <pc:sldMk cId="2779894508" sldId="280"/>
            <ac:spMk id="3" creationId="{BB5AB5A8-8273-7D3E-6B71-E6FA2B1E9493}"/>
          </ac:spMkLst>
        </pc:spChg>
        <pc:spChg chg="mod">
          <ac:chgData name="CAO THI TRIEU VI" userId="1a55d0bf-e781-4ea5-8549-370b5719438e" providerId="ADAL" clId="{48D3EC60-9B9B-400B-8AD9-A2B137658085}" dt="2022-12-28T09:44:18.578" v="2317" actId="20577"/>
          <ac:spMkLst>
            <pc:docMk/>
            <pc:sldMk cId="2779894508" sldId="280"/>
            <ac:spMk id="4" creationId="{F4454C12-711C-0310-6348-018989073039}"/>
          </ac:spMkLst>
        </pc:spChg>
        <pc:spChg chg="mod">
          <ac:chgData name="CAO THI TRIEU VI" userId="1a55d0bf-e781-4ea5-8549-370b5719438e" providerId="ADAL" clId="{48D3EC60-9B9B-400B-8AD9-A2B137658085}" dt="2022-12-28T09:44:13.100" v="2314" actId="20577"/>
          <ac:spMkLst>
            <pc:docMk/>
            <pc:sldMk cId="2779894508" sldId="280"/>
            <ac:spMk id="6" creationId="{B7ABC3F0-3D83-B0A4-84FE-21D1A5D73200}"/>
          </ac:spMkLst>
        </pc:spChg>
        <pc:spChg chg="mod">
          <ac:chgData name="CAO THI TRIEU VI" userId="1a55d0bf-e781-4ea5-8549-370b5719438e" providerId="ADAL" clId="{48D3EC60-9B9B-400B-8AD9-A2B137658085}" dt="2022-12-28T09:43:16.698" v="2311" actId="20577"/>
          <ac:spMkLst>
            <pc:docMk/>
            <pc:sldMk cId="2779894508" sldId="280"/>
            <ac:spMk id="7" creationId="{FD92B44D-C612-2D24-1687-FFFCF61611E6}"/>
          </ac:spMkLst>
        </pc:spChg>
        <pc:spChg chg="mod">
          <ac:chgData name="CAO THI TRIEU VI" userId="1a55d0bf-e781-4ea5-8549-370b5719438e" providerId="ADAL" clId="{48D3EC60-9B9B-400B-8AD9-A2B137658085}" dt="2022-12-28T09:43:19.571" v="2312" actId="20577"/>
          <ac:spMkLst>
            <pc:docMk/>
            <pc:sldMk cId="2779894508" sldId="280"/>
            <ac:spMk id="8" creationId="{5918634E-1D88-3BD8-F461-AAD860752ED9}"/>
          </ac:spMkLst>
        </pc:spChg>
        <pc:spChg chg="mod">
          <ac:chgData name="CAO THI TRIEU VI" userId="1a55d0bf-e781-4ea5-8549-370b5719438e" providerId="ADAL" clId="{48D3EC60-9B9B-400B-8AD9-A2B137658085}" dt="2022-12-28T09:44:06.891" v="2313" actId="20577"/>
          <ac:spMkLst>
            <pc:docMk/>
            <pc:sldMk cId="2779894508" sldId="280"/>
            <ac:spMk id="11" creationId="{D11027C5-D41F-1B99-82FD-D7A88E278FE3}"/>
          </ac:spMkLst>
        </pc:spChg>
        <pc:spChg chg="mod">
          <ac:chgData name="CAO THI TRIEU VI" userId="1a55d0bf-e781-4ea5-8549-370b5719438e" providerId="ADAL" clId="{48D3EC60-9B9B-400B-8AD9-A2B137658085}" dt="2022-12-28T09:43:10.706" v="2306" actId="20577"/>
          <ac:spMkLst>
            <pc:docMk/>
            <pc:sldMk cId="2779894508" sldId="280"/>
            <ac:spMk id="12" creationId="{DCDFC99C-FAC4-F9BF-AFA2-59903560716D}"/>
          </ac:spMkLst>
        </pc:spChg>
        <pc:spChg chg="mod">
          <ac:chgData name="CAO THI TRIEU VI" userId="1a55d0bf-e781-4ea5-8549-370b5719438e" providerId="ADAL" clId="{48D3EC60-9B9B-400B-8AD9-A2B137658085}" dt="2022-12-28T09:44:21.537" v="2318" actId="20577"/>
          <ac:spMkLst>
            <pc:docMk/>
            <pc:sldMk cId="2779894508" sldId="280"/>
            <ac:spMk id="14" creationId="{9F98128A-1D8F-CEDF-EEFC-E6A019F57960}"/>
          </ac:spMkLst>
        </pc:spChg>
        <pc:spChg chg="mod">
          <ac:chgData name="CAO THI TRIEU VI" userId="1a55d0bf-e781-4ea5-8549-370b5719438e" providerId="ADAL" clId="{48D3EC60-9B9B-400B-8AD9-A2B137658085}" dt="2022-12-28T09:44:16.922" v="2316" actId="20577"/>
          <ac:spMkLst>
            <pc:docMk/>
            <pc:sldMk cId="2779894508" sldId="280"/>
            <ac:spMk id="16" creationId="{4B370B43-FF73-506E-2033-F32A2A7E4369}"/>
          </ac:spMkLst>
        </pc:spChg>
        <pc:spChg chg="mod">
          <ac:chgData name="CAO THI TRIEU VI" userId="1a55d0bf-e781-4ea5-8549-370b5719438e" providerId="ADAL" clId="{48D3EC60-9B9B-400B-8AD9-A2B137658085}" dt="2022-12-28T09:44:23.328" v="2319" actId="20577"/>
          <ac:spMkLst>
            <pc:docMk/>
            <pc:sldMk cId="2779894508" sldId="280"/>
            <ac:spMk id="17" creationId="{6AC07883-EC16-F8D1-3255-B1282B9E23C9}"/>
          </ac:spMkLst>
        </pc:spChg>
        <pc:spChg chg="mod">
          <ac:chgData name="CAO THI TRIEU VI" userId="1a55d0bf-e781-4ea5-8549-370b5719438e" providerId="ADAL" clId="{48D3EC60-9B9B-400B-8AD9-A2B137658085}" dt="2022-12-28T09:44:27.348" v="2321" actId="20577"/>
          <ac:spMkLst>
            <pc:docMk/>
            <pc:sldMk cId="2779894508" sldId="280"/>
            <ac:spMk id="18" creationId="{A89A2AE5-27ED-379D-68AF-EE0D51FDE6E1}"/>
          </ac:spMkLst>
        </pc:spChg>
        <pc:spChg chg="mod">
          <ac:chgData name="CAO THI TRIEU VI" userId="1a55d0bf-e781-4ea5-8549-370b5719438e" providerId="ADAL" clId="{48D3EC60-9B9B-400B-8AD9-A2B137658085}" dt="2022-12-28T09:44:25.450" v="2320" actId="20577"/>
          <ac:spMkLst>
            <pc:docMk/>
            <pc:sldMk cId="2779894508" sldId="280"/>
            <ac:spMk id="19" creationId="{3FF6B9F4-C0CA-C44B-A621-2CC655EC0D62}"/>
          </ac:spMkLst>
        </pc:spChg>
        <pc:spChg chg="mod">
          <ac:chgData name="CAO THI TRIEU VI" userId="1a55d0bf-e781-4ea5-8549-370b5719438e" providerId="ADAL" clId="{48D3EC60-9B9B-400B-8AD9-A2B137658085}" dt="2022-12-28T09:44:43.910" v="2338" actId="14100"/>
          <ac:spMkLst>
            <pc:docMk/>
            <pc:sldMk cId="2779894508" sldId="280"/>
            <ac:spMk id="21" creationId="{AA4A1F32-C01D-FD4B-A44A-DF14F5FF1BD2}"/>
          </ac:spMkLst>
        </pc:spChg>
      </pc:sldChg>
      <pc:sldChg chg="modSp add mod ord modTransition modAnim">
        <pc:chgData name="CAO THI TRIEU VI" userId="1a55d0bf-e781-4ea5-8549-370b5719438e" providerId="ADAL" clId="{48D3EC60-9B9B-400B-8AD9-A2B137658085}" dt="2022-12-28T10:33:58.979" v="3963"/>
        <pc:sldMkLst>
          <pc:docMk/>
          <pc:sldMk cId="3844844801" sldId="281"/>
        </pc:sldMkLst>
        <pc:spChg chg="mod">
          <ac:chgData name="CAO THI TRIEU VI" userId="1a55d0bf-e781-4ea5-8549-370b5719438e" providerId="ADAL" clId="{48D3EC60-9B9B-400B-8AD9-A2B137658085}" dt="2022-12-28T09:45:33.393" v="2360" actId="20577"/>
          <ac:spMkLst>
            <pc:docMk/>
            <pc:sldMk cId="3844844801" sldId="281"/>
            <ac:spMk id="3" creationId="{BB5AB5A8-8273-7D3E-6B71-E6FA2B1E9493}"/>
          </ac:spMkLst>
        </pc:spChg>
        <pc:spChg chg="mod">
          <ac:chgData name="CAO THI TRIEU VI" userId="1a55d0bf-e781-4ea5-8549-370b5719438e" providerId="ADAL" clId="{48D3EC60-9B9B-400B-8AD9-A2B137658085}" dt="2022-12-28T09:45:39.883" v="2362" actId="20577"/>
          <ac:spMkLst>
            <pc:docMk/>
            <pc:sldMk cId="3844844801" sldId="281"/>
            <ac:spMk id="4" creationId="{F4454C12-711C-0310-6348-018989073039}"/>
          </ac:spMkLst>
        </pc:spChg>
        <pc:spChg chg="mod">
          <ac:chgData name="CAO THI TRIEU VI" userId="1a55d0bf-e781-4ea5-8549-370b5719438e" providerId="ADAL" clId="{48D3EC60-9B9B-400B-8AD9-A2B137658085}" dt="2022-12-28T09:45:30.026" v="2359" actId="20577"/>
          <ac:spMkLst>
            <pc:docMk/>
            <pc:sldMk cId="3844844801" sldId="281"/>
            <ac:spMk id="6" creationId="{B7ABC3F0-3D83-B0A4-84FE-21D1A5D73200}"/>
          </ac:spMkLst>
        </pc:spChg>
        <pc:spChg chg="mod">
          <ac:chgData name="CAO THI TRIEU VI" userId="1a55d0bf-e781-4ea5-8549-370b5719438e" providerId="ADAL" clId="{48D3EC60-9B9B-400B-8AD9-A2B137658085}" dt="2022-12-28T09:45:20.586" v="2355" actId="20577"/>
          <ac:spMkLst>
            <pc:docMk/>
            <pc:sldMk cId="3844844801" sldId="281"/>
            <ac:spMk id="7" creationId="{FD92B44D-C612-2D24-1687-FFFCF61611E6}"/>
          </ac:spMkLst>
        </pc:spChg>
        <pc:spChg chg="mod">
          <ac:chgData name="CAO THI TRIEU VI" userId="1a55d0bf-e781-4ea5-8549-370b5719438e" providerId="ADAL" clId="{48D3EC60-9B9B-400B-8AD9-A2B137658085}" dt="2022-12-28T09:45:22.404" v="2356" actId="20577"/>
          <ac:spMkLst>
            <pc:docMk/>
            <pc:sldMk cId="3844844801" sldId="281"/>
            <ac:spMk id="8" creationId="{5918634E-1D88-3BD8-F461-AAD860752ED9}"/>
          </ac:spMkLst>
        </pc:spChg>
        <pc:spChg chg="mod">
          <ac:chgData name="CAO THI TRIEU VI" userId="1a55d0bf-e781-4ea5-8549-370b5719438e" providerId="ADAL" clId="{48D3EC60-9B9B-400B-8AD9-A2B137658085}" dt="2022-12-28T09:46:45.138" v="2404" actId="1038"/>
          <ac:spMkLst>
            <pc:docMk/>
            <pc:sldMk cId="3844844801" sldId="281"/>
            <ac:spMk id="11" creationId="{D11027C5-D41F-1B99-82FD-D7A88E278FE3}"/>
          </ac:spMkLst>
        </pc:spChg>
        <pc:spChg chg="mod">
          <ac:chgData name="CAO THI TRIEU VI" userId="1a55d0bf-e781-4ea5-8549-370b5719438e" providerId="ADAL" clId="{48D3EC60-9B9B-400B-8AD9-A2B137658085}" dt="2022-12-28T09:45:16.488" v="2350" actId="20577"/>
          <ac:spMkLst>
            <pc:docMk/>
            <pc:sldMk cId="3844844801" sldId="281"/>
            <ac:spMk id="12" creationId="{DCDFC99C-FAC4-F9BF-AFA2-59903560716D}"/>
          </ac:spMkLst>
        </pc:spChg>
        <pc:spChg chg="mod">
          <ac:chgData name="CAO THI TRIEU VI" userId="1a55d0bf-e781-4ea5-8549-370b5719438e" providerId="ADAL" clId="{48D3EC60-9B9B-400B-8AD9-A2B137658085}" dt="2022-12-28T09:45:50.775" v="2365" actId="20577"/>
          <ac:spMkLst>
            <pc:docMk/>
            <pc:sldMk cId="3844844801" sldId="281"/>
            <ac:spMk id="14" creationId="{9F98128A-1D8F-CEDF-EEFC-E6A019F57960}"/>
          </ac:spMkLst>
        </pc:spChg>
        <pc:spChg chg="mod">
          <ac:chgData name="CAO THI TRIEU VI" userId="1a55d0bf-e781-4ea5-8549-370b5719438e" providerId="ADAL" clId="{48D3EC60-9B9B-400B-8AD9-A2B137658085}" dt="2022-12-28T09:45:28.212" v="2358" actId="20577"/>
          <ac:spMkLst>
            <pc:docMk/>
            <pc:sldMk cId="3844844801" sldId="281"/>
            <ac:spMk id="15" creationId="{BD1537BB-1BA8-A894-C16D-2310B2DD7405}"/>
          </ac:spMkLst>
        </pc:spChg>
        <pc:spChg chg="mod">
          <ac:chgData name="CAO THI TRIEU VI" userId="1a55d0bf-e781-4ea5-8549-370b5719438e" providerId="ADAL" clId="{48D3EC60-9B9B-400B-8AD9-A2B137658085}" dt="2022-12-28T09:45:47.265" v="2364" actId="1076"/>
          <ac:spMkLst>
            <pc:docMk/>
            <pc:sldMk cId="3844844801" sldId="281"/>
            <ac:spMk id="16" creationId="{4B370B43-FF73-506E-2033-F32A2A7E4369}"/>
          </ac:spMkLst>
        </pc:spChg>
        <pc:spChg chg="mod">
          <ac:chgData name="CAO THI TRIEU VI" userId="1a55d0bf-e781-4ea5-8549-370b5719438e" providerId="ADAL" clId="{48D3EC60-9B9B-400B-8AD9-A2B137658085}" dt="2022-12-28T09:45:56.213" v="2366" actId="20577"/>
          <ac:spMkLst>
            <pc:docMk/>
            <pc:sldMk cId="3844844801" sldId="281"/>
            <ac:spMk id="18" creationId="{A89A2AE5-27ED-379D-68AF-EE0D51FDE6E1}"/>
          </ac:spMkLst>
        </pc:spChg>
        <pc:spChg chg="mod">
          <ac:chgData name="CAO THI TRIEU VI" userId="1a55d0bf-e781-4ea5-8549-370b5719438e" providerId="ADAL" clId="{48D3EC60-9B9B-400B-8AD9-A2B137658085}" dt="2022-12-28T09:45:59.044" v="2367" actId="20577"/>
          <ac:spMkLst>
            <pc:docMk/>
            <pc:sldMk cId="3844844801" sldId="281"/>
            <ac:spMk id="19" creationId="{3FF6B9F4-C0CA-C44B-A621-2CC655EC0D62}"/>
          </ac:spMkLst>
        </pc:spChg>
        <pc:spChg chg="mod">
          <ac:chgData name="CAO THI TRIEU VI" userId="1a55d0bf-e781-4ea5-8549-370b5719438e" providerId="ADAL" clId="{48D3EC60-9B9B-400B-8AD9-A2B137658085}" dt="2022-12-28T09:46:38.762" v="2400" actId="20577"/>
          <ac:spMkLst>
            <pc:docMk/>
            <pc:sldMk cId="3844844801" sldId="281"/>
            <ac:spMk id="21" creationId="{AA4A1F32-C01D-FD4B-A44A-DF14F5FF1BD2}"/>
          </ac:spMkLst>
        </pc:spChg>
        <pc:spChg chg="mod">
          <ac:chgData name="CAO THI TRIEU VI" userId="1a55d0bf-e781-4ea5-8549-370b5719438e" providerId="ADAL" clId="{48D3EC60-9B9B-400B-8AD9-A2B137658085}" dt="2022-12-28T09:46:02.726" v="2370" actId="20577"/>
          <ac:spMkLst>
            <pc:docMk/>
            <pc:sldMk cId="3844844801" sldId="281"/>
            <ac:spMk id="24" creationId="{7B2D94CF-7041-CAFE-0320-6C98472226A6}"/>
          </ac:spMkLst>
        </pc:spChg>
        <pc:spChg chg="mod">
          <ac:chgData name="CAO THI TRIEU VI" userId="1a55d0bf-e781-4ea5-8549-370b5719438e" providerId="ADAL" clId="{48D3EC60-9B9B-400B-8AD9-A2B137658085}" dt="2022-12-28T09:46:07.146" v="2371" actId="20577"/>
          <ac:spMkLst>
            <pc:docMk/>
            <pc:sldMk cId="3844844801" sldId="281"/>
            <ac:spMk id="25" creationId="{0954ECE3-A58B-A2AC-695B-8A0F4BA4BD58}"/>
          </ac:spMkLst>
        </pc:spChg>
        <pc:spChg chg="mod">
          <ac:chgData name="CAO THI TRIEU VI" userId="1a55d0bf-e781-4ea5-8549-370b5719438e" providerId="ADAL" clId="{48D3EC60-9B9B-400B-8AD9-A2B137658085}" dt="2022-12-28T09:46:13.565" v="2374" actId="1035"/>
          <ac:spMkLst>
            <pc:docMk/>
            <pc:sldMk cId="3844844801" sldId="281"/>
            <ac:spMk id="26" creationId="{2948F9D7-9917-A29D-1FB8-8E84F5D0B188}"/>
          </ac:spMkLst>
        </pc:spChg>
      </pc:sldChg>
      <pc:sldChg chg="addSp delSp modSp add mod ord modTransition delAnim modAnim">
        <pc:chgData name="CAO THI TRIEU VI" userId="1a55d0bf-e781-4ea5-8549-370b5719438e" providerId="ADAL" clId="{48D3EC60-9B9B-400B-8AD9-A2B137658085}" dt="2022-12-28T10:29:54.174" v="3954"/>
        <pc:sldMkLst>
          <pc:docMk/>
          <pc:sldMk cId="174013382" sldId="282"/>
        </pc:sldMkLst>
        <pc:spChg chg="del">
          <ac:chgData name="CAO THI TRIEU VI" userId="1a55d0bf-e781-4ea5-8549-370b5719438e" providerId="ADAL" clId="{48D3EC60-9B9B-400B-8AD9-A2B137658085}" dt="2022-12-28T09:54:33.869" v="2431" actId="478"/>
          <ac:spMkLst>
            <pc:docMk/>
            <pc:sldMk cId="174013382" sldId="282"/>
            <ac:spMk id="3" creationId="{BB5AB5A8-8273-7D3E-6B71-E6FA2B1E9493}"/>
          </ac:spMkLst>
        </pc:spChg>
        <pc:spChg chg="del">
          <ac:chgData name="CAO THI TRIEU VI" userId="1a55d0bf-e781-4ea5-8549-370b5719438e" providerId="ADAL" clId="{48D3EC60-9B9B-400B-8AD9-A2B137658085}" dt="2022-12-28T09:54:33.869" v="2431" actId="478"/>
          <ac:spMkLst>
            <pc:docMk/>
            <pc:sldMk cId="174013382" sldId="282"/>
            <ac:spMk id="4" creationId="{F4454C12-711C-0310-6348-018989073039}"/>
          </ac:spMkLst>
        </pc:spChg>
        <pc:spChg chg="del">
          <ac:chgData name="CAO THI TRIEU VI" userId="1a55d0bf-e781-4ea5-8549-370b5719438e" providerId="ADAL" clId="{48D3EC60-9B9B-400B-8AD9-A2B137658085}" dt="2022-12-28T09:54:33.869" v="2431" actId="478"/>
          <ac:spMkLst>
            <pc:docMk/>
            <pc:sldMk cId="174013382" sldId="282"/>
            <ac:spMk id="6" creationId="{B7ABC3F0-3D83-B0A4-84FE-21D1A5D73200}"/>
          </ac:spMkLst>
        </pc:spChg>
        <pc:spChg chg="del">
          <ac:chgData name="CAO THI TRIEU VI" userId="1a55d0bf-e781-4ea5-8549-370b5719438e" providerId="ADAL" clId="{48D3EC60-9B9B-400B-8AD9-A2B137658085}" dt="2022-12-28T09:54:33.869" v="2431" actId="478"/>
          <ac:spMkLst>
            <pc:docMk/>
            <pc:sldMk cId="174013382" sldId="282"/>
            <ac:spMk id="7" creationId="{FD92B44D-C612-2D24-1687-FFFCF61611E6}"/>
          </ac:spMkLst>
        </pc:spChg>
        <pc:spChg chg="del">
          <ac:chgData name="CAO THI TRIEU VI" userId="1a55d0bf-e781-4ea5-8549-370b5719438e" providerId="ADAL" clId="{48D3EC60-9B9B-400B-8AD9-A2B137658085}" dt="2022-12-28T09:54:33.869" v="2431" actId="478"/>
          <ac:spMkLst>
            <pc:docMk/>
            <pc:sldMk cId="174013382" sldId="282"/>
            <ac:spMk id="8" creationId="{5918634E-1D88-3BD8-F461-AAD860752ED9}"/>
          </ac:spMkLst>
        </pc:spChg>
        <pc:spChg chg="del">
          <ac:chgData name="CAO THI TRIEU VI" userId="1a55d0bf-e781-4ea5-8549-370b5719438e" providerId="ADAL" clId="{48D3EC60-9B9B-400B-8AD9-A2B137658085}" dt="2022-12-28T09:54:33.869" v="2431" actId="478"/>
          <ac:spMkLst>
            <pc:docMk/>
            <pc:sldMk cId="174013382" sldId="282"/>
            <ac:spMk id="11" creationId="{D11027C5-D41F-1B99-82FD-D7A88E278FE3}"/>
          </ac:spMkLst>
        </pc:spChg>
        <pc:spChg chg="del">
          <ac:chgData name="CAO THI TRIEU VI" userId="1a55d0bf-e781-4ea5-8549-370b5719438e" providerId="ADAL" clId="{48D3EC60-9B9B-400B-8AD9-A2B137658085}" dt="2022-12-28T09:54:33.869" v="2431" actId="478"/>
          <ac:spMkLst>
            <pc:docMk/>
            <pc:sldMk cId="174013382" sldId="282"/>
            <ac:spMk id="12" creationId="{DCDFC99C-FAC4-F9BF-AFA2-59903560716D}"/>
          </ac:spMkLst>
        </pc:spChg>
        <pc:spChg chg="del">
          <ac:chgData name="CAO THI TRIEU VI" userId="1a55d0bf-e781-4ea5-8549-370b5719438e" providerId="ADAL" clId="{48D3EC60-9B9B-400B-8AD9-A2B137658085}" dt="2022-12-28T09:54:33.869" v="2431" actId="478"/>
          <ac:spMkLst>
            <pc:docMk/>
            <pc:sldMk cId="174013382" sldId="282"/>
            <ac:spMk id="13" creationId="{F7140B58-2BCC-F111-103C-9CA009A7A159}"/>
          </ac:spMkLst>
        </pc:spChg>
        <pc:spChg chg="del">
          <ac:chgData name="CAO THI TRIEU VI" userId="1a55d0bf-e781-4ea5-8549-370b5719438e" providerId="ADAL" clId="{48D3EC60-9B9B-400B-8AD9-A2B137658085}" dt="2022-12-28T09:54:33.869" v="2431" actId="478"/>
          <ac:spMkLst>
            <pc:docMk/>
            <pc:sldMk cId="174013382" sldId="282"/>
            <ac:spMk id="14" creationId="{9F98128A-1D8F-CEDF-EEFC-E6A019F57960}"/>
          </ac:spMkLst>
        </pc:spChg>
        <pc:spChg chg="del">
          <ac:chgData name="CAO THI TRIEU VI" userId="1a55d0bf-e781-4ea5-8549-370b5719438e" providerId="ADAL" clId="{48D3EC60-9B9B-400B-8AD9-A2B137658085}" dt="2022-12-28T09:54:33.869" v="2431" actId="478"/>
          <ac:spMkLst>
            <pc:docMk/>
            <pc:sldMk cId="174013382" sldId="282"/>
            <ac:spMk id="15" creationId="{BD1537BB-1BA8-A894-C16D-2310B2DD7405}"/>
          </ac:spMkLst>
        </pc:spChg>
        <pc:spChg chg="del">
          <ac:chgData name="CAO THI TRIEU VI" userId="1a55d0bf-e781-4ea5-8549-370b5719438e" providerId="ADAL" clId="{48D3EC60-9B9B-400B-8AD9-A2B137658085}" dt="2022-12-28T09:54:33.869" v="2431" actId="478"/>
          <ac:spMkLst>
            <pc:docMk/>
            <pc:sldMk cId="174013382" sldId="282"/>
            <ac:spMk id="16" creationId="{4B370B43-FF73-506E-2033-F32A2A7E4369}"/>
          </ac:spMkLst>
        </pc:spChg>
        <pc:spChg chg="del">
          <ac:chgData name="CAO THI TRIEU VI" userId="1a55d0bf-e781-4ea5-8549-370b5719438e" providerId="ADAL" clId="{48D3EC60-9B9B-400B-8AD9-A2B137658085}" dt="2022-12-28T09:54:33.869" v="2431" actId="478"/>
          <ac:spMkLst>
            <pc:docMk/>
            <pc:sldMk cId="174013382" sldId="282"/>
            <ac:spMk id="17" creationId="{6AC07883-EC16-F8D1-3255-B1282B9E23C9}"/>
          </ac:spMkLst>
        </pc:spChg>
        <pc:spChg chg="del">
          <ac:chgData name="CAO THI TRIEU VI" userId="1a55d0bf-e781-4ea5-8549-370b5719438e" providerId="ADAL" clId="{48D3EC60-9B9B-400B-8AD9-A2B137658085}" dt="2022-12-28T09:54:33.869" v="2431" actId="478"/>
          <ac:spMkLst>
            <pc:docMk/>
            <pc:sldMk cId="174013382" sldId="282"/>
            <ac:spMk id="18" creationId="{A89A2AE5-27ED-379D-68AF-EE0D51FDE6E1}"/>
          </ac:spMkLst>
        </pc:spChg>
        <pc:spChg chg="del">
          <ac:chgData name="CAO THI TRIEU VI" userId="1a55d0bf-e781-4ea5-8549-370b5719438e" providerId="ADAL" clId="{48D3EC60-9B9B-400B-8AD9-A2B137658085}" dt="2022-12-28T09:54:33.869" v="2431" actId="478"/>
          <ac:spMkLst>
            <pc:docMk/>
            <pc:sldMk cId="174013382" sldId="282"/>
            <ac:spMk id="19" creationId="{3FF6B9F4-C0CA-C44B-A621-2CC655EC0D62}"/>
          </ac:spMkLst>
        </pc:spChg>
        <pc:spChg chg="del">
          <ac:chgData name="CAO THI TRIEU VI" userId="1a55d0bf-e781-4ea5-8549-370b5719438e" providerId="ADAL" clId="{48D3EC60-9B9B-400B-8AD9-A2B137658085}" dt="2022-12-28T09:54:33.869" v="2431" actId="478"/>
          <ac:spMkLst>
            <pc:docMk/>
            <pc:sldMk cId="174013382" sldId="282"/>
            <ac:spMk id="21" creationId="{AA4A1F32-C01D-FD4B-A44A-DF14F5FF1BD2}"/>
          </ac:spMkLst>
        </pc:spChg>
        <pc:spChg chg="mod">
          <ac:chgData name="CAO THI TRIEU VI" userId="1a55d0bf-e781-4ea5-8549-370b5719438e" providerId="ADAL" clId="{48D3EC60-9B9B-400B-8AD9-A2B137658085}" dt="2022-12-28T09:55:08.438" v="2432"/>
          <ac:spMkLst>
            <pc:docMk/>
            <pc:sldMk cId="174013382" sldId="282"/>
            <ac:spMk id="22" creationId="{B4680F30-B1CD-BCC0-EE77-147070A257D7}"/>
          </ac:spMkLst>
        </pc:spChg>
        <pc:spChg chg="del">
          <ac:chgData name="CAO THI TRIEU VI" userId="1a55d0bf-e781-4ea5-8549-370b5719438e" providerId="ADAL" clId="{48D3EC60-9B9B-400B-8AD9-A2B137658085}" dt="2022-12-28T09:54:33.869" v="2431" actId="478"/>
          <ac:spMkLst>
            <pc:docMk/>
            <pc:sldMk cId="174013382" sldId="282"/>
            <ac:spMk id="24" creationId="{7B2D94CF-7041-CAFE-0320-6C98472226A6}"/>
          </ac:spMkLst>
        </pc:spChg>
        <pc:spChg chg="del">
          <ac:chgData name="CAO THI TRIEU VI" userId="1a55d0bf-e781-4ea5-8549-370b5719438e" providerId="ADAL" clId="{48D3EC60-9B9B-400B-8AD9-A2B137658085}" dt="2022-12-28T09:54:33.869" v="2431" actId="478"/>
          <ac:spMkLst>
            <pc:docMk/>
            <pc:sldMk cId="174013382" sldId="282"/>
            <ac:spMk id="25" creationId="{0954ECE3-A58B-A2AC-695B-8A0F4BA4BD58}"/>
          </ac:spMkLst>
        </pc:spChg>
        <pc:spChg chg="del">
          <ac:chgData name="CAO THI TRIEU VI" userId="1a55d0bf-e781-4ea5-8549-370b5719438e" providerId="ADAL" clId="{48D3EC60-9B9B-400B-8AD9-A2B137658085}" dt="2022-12-28T09:54:33.869" v="2431" actId="478"/>
          <ac:spMkLst>
            <pc:docMk/>
            <pc:sldMk cId="174013382" sldId="282"/>
            <ac:spMk id="26" creationId="{2948F9D7-9917-A29D-1FB8-8E84F5D0B188}"/>
          </ac:spMkLst>
        </pc:spChg>
        <pc:spChg chg="mod">
          <ac:chgData name="CAO THI TRIEU VI" userId="1a55d0bf-e781-4ea5-8549-370b5719438e" providerId="ADAL" clId="{48D3EC60-9B9B-400B-8AD9-A2B137658085}" dt="2022-12-28T09:55:08.438" v="2432"/>
          <ac:spMkLst>
            <pc:docMk/>
            <pc:sldMk cId="174013382" sldId="282"/>
            <ac:spMk id="27" creationId="{3CE948CA-ABF2-1464-0E66-C79FA9EABB11}"/>
          </ac:spMkLst>
        </pc:spChg>
        <pc:spChg chg="add mod">
          <ac:chgData name="CAO THI TRIEU VI" userId="1a55d0bf-e781-4ea5-8549-370b5719438e" providerId="ADAL" clId="{48D3EC60-9B9B-400B-8AD9-A2B137658085}" dt="2022-12-28T09:56:30.576" v="2477" actId="164"/>
          <ac:spMkLst>
            <pc:docMk/>
            <pc:sldMk cId="174013382" sldId="282"/>
            <ac:spMk id="28" creationId="{5F465D87-AF76-4A2E-6847-D7895C2124E5}"/>
          </ac:spMkLst>
        </pc:spChg>
        <pc:spChg chg="add mod">
          <ac:chgData name="CAO THI TRIEU VI" userId="1a55d0bf-e781-4ea5-8549-370b5719438e" providerId="ADAL" clId="{48D3EC60-9B9B-400B-8AD9-A2B137658085}" dt="2022-12-28T09:56:39.857" v="2480" actId="1076"/>
          <ac:spMkLst>
            <pc:docMk/>
            <pc:sldMk cId="174013382" sldId="282"/>
            <ac:spMk id="29" creationId="{45B60C12-DC8A-375B-315B-F8C5C9FB1E94}"/>
          </ac:spMkLst>
        </pc:spChg>
        <pc:spChg chg="add del mod">
          <ac:chgData name="CAO THI TRIEU VI" userId="1a55d0bf-e781-4ea5-8549-370b5719438e" providerId="ADAL" clId="{48D3EC60-9B9B-400B-8AD9-A2B137658085}" dt="2022-12-28T09:57:12.411" v="2487" actId="478"/>
          <ac:spMkLst>
            <pc:docMk/>
            <pc:sldMk cId="174013382" sldId="282"/>
            <ac:spMk id="31" creationId="{EC9822DA-5B6E-F9B6-E13B-53F164B2534B}"/>
          </ac:spMkLst>
        </pc:spChg>
        <pc:spChg chg="add del mod">
          <ac:chgData name="CAO THI TRIEU VI" userId="1a55d0bf-e781-4ea5-8549-370b5719438e" providerId="ADAL" clId="{48D3EC60-9B9B-400B-8AD9-A2B137658085}" dt="2022-12-28T10:00:23.393" v="2845" actId="478"/>
          <ac:spMkLst>
            <pc:docMk/>
            <pc:sldMk cId="174013382" sldId="282"/>
            <ac:spMk id="32" creationId="{3F76577B-EED5-6D24-30D8-3BE14243E116}"/>
          </ac:spMkLst>
        </pc:spChg>
        <pc:spChg chg="add del mod">
          <ac:chgData name="CAO THI TRIEU VI" userId="1a55d0bf-e781-4ea5-8549-370b5719438e" providerId="ADAL" clId="{48D3EC60-9B9B-400B-8AD9-A2B137658085}" dt="2022-12-28T10:00:11" v="2844" actId="478"/>
          <ac:spMkLst>
            <pc:docMk/>
            <pc:sldMk cId="174013382" sldId="282"/>
            <ac:spMk id="36" creationId="{D6F53932-A6AE-1BBD-7E61-90950BACC94C}"/>
          </ac:spMkLst>
        </pc:spChg>
        <pc:spChg chg="add mod">
          <ac:chgData name="CAO THI TRIEU VI" userId="1a55d0bf-e781-4ea5-8549-370b5719438e" providerId="ADAL" clId="{48D3EC60-9B9B-400B-8AD9-A2B137658085}" dt="2022-12-28T10:04:08.957" v="3489" actId="1076"/>
          <ac:spMkLst>
            <pc:docMk/>
            <pc:sldMk cId="174013382" sldId="282"/>
            <ac:spMk id="38" creationId="{D68F43F5-522E-888C-16CA-14FB23A1EC18}"/>
          </ac:spMkLst>
        </pc:spChg>
        <pc:spChg chg="add mod">
          <ac:chgData name="CAO THI TRIEU VI" userId="1a55d0bf-e781-4ea5-8549-370b5719438e" providerId="ADAL" clId="{48D3EC60-9B9B-400B-8AD9-A2B137658085}" dt="2022-12-28T10:04:15.714" v="3490" actId="1076"/>
          <ac:spMkLst>
            <pc:docMk/>
            <pc:sldMk cId="174013382" sldId="282"/>
            <ac:spMk id="39" creationId="{8C0397D9-6A5D-24E8-B7C2-0EF893165F23}"/>
          </ac:spMkLst>
        </pc:spChg>
        <pc:spChg chg="add mod">
          <ac:chgData name="CAO THI TRIEU VI" userId="1a55d0bf-e781-4ea5-8549-370b5719438e" providerId="ADAL" clId="{48D3EC60-9B9B-400B-8AD9-A2B137658085}" dt="2022-12-28T10:04:19.250" v="3491" actId="1076"/>
          <ac:spMkLst>
            <pc:docMk/>
            <pc:sldMk cId="174013382" sldId="282"/>
            <ac:spMk id="41" creationId="{8271B1BC-129A-05D2-A5B8-F6C5D37AB009}"/>
          </ac:spMkLst>
        </pc:spChg>
        <pc:spChg chg="add mod">
          <ac:chgData name="CAO THI TRIEU VI" userId="1a55d0bf-e781-4ea5-8549-370b5719438e" providerId="ADAL" clId="{48D3EC60-9B9B-400B-8AD9-A2B137658085}" dt="2022-12-28T10:04:52.291" v="3646" actId="20577"/>
          <ac:spMkLst>
            <pc:docMk/>
            <pc:sldMk cId="174013382" sldId="282"/>
            <ac:spMk id="43" creationId="{5209F190-0A05-8126-4CA4-DA1083F9DDAC}"/>
          </ac:spMkLst>
        </pc:spChg>
        <pc:grpChg chg="add mod">
          <ac:chgData name="CAO THI TRIEU VI" userId="1a55d0bf-e781-4ea5-8549-370b5719438e" providerId="ADAL" clId="{48D3EC60-9B9B-400B-8AD9-A2B137658085}" dt="2022-12-28T09:55:16.377" v="2433" actId="1076"/>
          <ac:grpSpMkLst>
            <pc:docMk/>
            <pc:sldMk cId="174013382" sldId="282"/>
            <ac:grpSpMk id="20" creationId="{733539A4-6BD1-9F40-61AA-F6028A0A4664}"/>
          </ac:grpSpMkLst>
        </pc:grpChg>
        <pc:grpChg chg="add mod">
          <ac:chgData name="CAO THI TRIEU VI" userId="1a55d0bf-e781-4ea5-8549-370b5719438e" providerId="ADAL" clId="{48D3EC60-9B9B-400B-8AD9-A2B137658085}" dt="2022-12-28T09:56:30.576" v="2477" actId="164"/>
          <ac:grpSpMkLst>
            <pc:docMk/>
            <pc:sldMk cId="174013382" sldId="282"/>
            <ac:grpSpMk id="30" creationId="{95E3CB8D-7EDE-90CC-2ACC-7C056C0F6338}"/>
          </ac:grpSpMkLst>
        </pc:grpChg>
        <pc:grpChg chg="add mod">
          <ac:chgData name="CAO THI TRIEU VI" userId="1a55d0bf-e781-4ea5-8549-370b5719438e" providerId="ADAL" clId="{48D3EC60-9B9B-400B-8AD9-A2B137658085}" dt="2022-12-28T09:58:10.908" v="2584" actId="164"/>
          <ac:grpSpMkLst>
            <pc:docMk/>
            <pc:sldMk cId="174013382" sldId="282"/>
            <ac:grpSpMk id="34" creationId="{FD40D7B8-61DB-8D6D-27C2-49C89F7DF514}"/>
          </ac:grpSpMkLst>
        </pc:grpChg>
        <pc:grpChg chg="add mod">
          <ac:chgData name="CAO THI TRIEU VI" userId="1a55d0bf-e781-4ea5-8549-370b5719438e" providerId="ADAL" clId="{48D3EC60-9B9B-400B-8AD9-A2B137658085}" dt="2022-12-28T09:58:13.377" v="2586" actId="164"/>
          <ac:grpSpMkLst>
            <pc:docMk/>
            <pc:sldMk cId="174013382" sldId="282"/>
            <ac:grpSpMk id="35" creationId="{049A3358-5559-67D2-6F33-C93D507E2760}"/>
          </ac:grpSpMkLst>
        </pc:grpChg>
        <pc:picChg chg="mod">
          <ac:chgData name="CAO THI TRIEU VI" userId="1a55d0bf-e781-4ea5-8549-370b5719438e" providerId="ADAL" clId="{48D3EC60-9B9B-400B-8AD9-A2B137658085}" dt="2022-12-28T09:56:51.040" v="2484" actId="1076"/>
          <ac:picMkLst>
            <pc:docMk/>
            <pc:sldMk cId="174013382" sldId="282"/>
            <ac:picMk id="23" creationId="{CB9477AD-4B7C-03B5-002D-0BD3F6007423}"/>
          </ac:picMkLst>
        </pc:picChg>
        <pc:picChg chg="add mod">
          <ac:chgData name="CAO THI TRIEU VI" userId="1a55d0bf-e781-4ea5-8549-370b5719438e" providerId="ADAL" clId="{48D3EC60-9B9B-400B-8AD9-A2B137658085}" dt="2022-12-28T10:04:08.957" v="3489" actId="1076"/>
          <ac:picMkLst>
            <pc:docMk/>
            <pc:sldMk cId="174013382" sldId="282"/>
            <ac:picMk id="33" creationId="{2EA17769-735A-38BA-511B-593BB4E4A401}"/>
          </ac:picMkLst>
        </pc:picChg>
        <pc:picChg chg="add mod">
          <ac:chgData name="CAO THI TRIEU VI" userId="1a55d0bf-e781-4ea5-8549-370b5719438e" providerId="ADAL" clId="{48D3EC60-9B9B-400B-8AD9-A2B137658085}" dt="2022-12-28T10:04:15.714" v="3490" actId="1076"/>
          <ac:picMkLst>
            <pc:docMk/>
            <pc:sldMk cId="174013382" sldId="282"/>
            <ac:picMk id="37" creationId="{CA5494FB-7D9E-C64A-7153-B14F20807027}"/>
          </ac:picMkLst>
        </pc:picChg>
        <pc:picChg chg="add mod">
          <ac:chgData name="CAO THI TRIEU VI" userId="1a55d0bf-e781-4ea5-8549-370b5719438e" providerId="ADAL" clId="{48D3EC60-9B9B-400B-8AD9-A2B137658085}" dt="2022-12-28T10:04:19.250" v="3491" actId="1076"/>
          <ac:picMkLst>
            <pc:docMk/>
            <pc:sldMk cId="174013382" sldId="282"/>
            <ac:picMk id="40" creationId="{79BC423C-859F-F7DF-8B9C-7CD7C78D1981}"/>
          </ac:picMkLst>
        </pc:picChg>
        <pc:picChg chg="add mod">
          <ac:chgData name="CAO THI TRIEU VI" userId="1a55d0bf-e781-4ea5-8549-370b5719438e" providerId="ADAL" clId="{48D3EC60-9B9B-400B-8AD9-A2B137658085}" dt="2022-12-28T10:04:23.842" v="3493" actId="1076"/>
          <ac:picMkLst>
            <pc:docMk/>
            <pc:sldMk cId="174013382" sldId="282"/>
            <ac:picMk id="42" creationId="{035A8234-A2CC-0AFE-4D81-149DD31530C3}"/>
          </ac:picMkLst>
        </pc:picChg>
        <pc:cxnChg chg="del">
          <ac:chgData name="CAO THI TRIEU VI" userId="1a55d0bf-e781-4ea5-8549-370b5719438e" providerId="ADAL" clId="{48D3EC60-9B9B-400B-8AD9-A2B137658085}" dt="2022-12-28T09:54:33.869" v="2431" actId="478"/>
          <ac:cxnSpMkLst>
            <pc:docMk/>
            <pc:sldMk cId="174013382" sldId="282"/>
            <ac:cxnSpMk id="9" creationId="{20E7A0AD-9F0A-5361-2B59-B5D1086E9765}"/>
          </ac:cxnSpMkLst>
        </pc:cxnChg>
        <pc:cxnChg chg="del">
          <ac:chgData name="CAO THI TRIEU VI" userId="1a55d0bf-e781-4ea5-8549-370b5719438e" providerId="ADAL" clId="{48D3EC60-9B9B-400B-8AD9-A2B137658085}" dt="2022-12-28T09:54:33.869" v="2431" actId="478"/>
          <ac:cxnSpMkLst>
            <pc:docMk/>
            <pc:sldMk cId="174013382" sldId="282"/>
            <ac:cxnSpMk id="10" creationId="{7575B12F-E0D7-D7F6-FB67-EF2AAA82E119}"/>
          </ac:cxnSpMkLst>
        </pc:cxnChg>
      </pc:sldChg>
      <pc:sldChg chg="addSp delSp modSp add del mod ord">
        <pc:chgData name="CAO THI TRIEU VI" userId="1a55d0bf-e781-4ea5-8549-370b5719438e" providerId="ADAL" clId="{48D3EC60-9B9B-400B-8AD9-A2B137658085}" dt="2022-12-28T09:48:48.193" v="2427" actId="47"/>
        <pc:sldMkLst>
          <pc:docMk/>
          <pc:sldMk cId="424236606" sldId="282"/>
        </pc:sldMkLst>
        <pc:spChg chg="add del mod">
          <ac:chgData name="CAO THI TRIEU VI" userId="1a55d0bf-e781-4ea5-8549-370b5719438e" providerId="ADAL" clId="{48D3EC60-9B9B-400B-8AD9-A2B137658085}" dt="2022-12-28T09:48:04.974" v="2426" actId="478"/>
          <ac:spMkLst>
            <pc:docMk/>
            <pc:sldMk cId="424236606" sldId="282"/>
            <ac:spMk id="2" creationId="{7402CC98-B428-1C46-DB0A-ADF7C7069E80}"/>
          </ac:spMkLst>
        </pc:spChg>
        <pc:spChg chg="add del mod">
          <ac:chgData name="CAO THI TRIEU VI" userId="1a55d0bf-e781-4ea5-8549-370b5719438e" providerId="ADAL" clId="{48D3EC60-9B9B-400B-8AD9-A2B137658085}" dt="2022-12-28T09:48:04.974" v="2426" actId="478"/>
          <ac:spMkLst>
            <pc:docMk/>
            <pc:sldMk cId="424236606" sldId="282"/>
            <ac:spMk id="7" creationId="{44127CED-B489-4FED-73E5-0F97CAD12BC1}"/>
          </ac:spMkLst>
        </pc:spChg>
        <pc:spChg chg="add del mod">
          <ac:chgData name="CAO THI TRIEU VI" userId="1a55d0bf-e781-4ea5-8549-370b5719438e" providerId="ADAL" clId="{48D3EC60-9B9B-400B-8AD9-A2B137658085}" dt="2022-12-28T09:48:04.974" v="2426" actId="478"/>
          <ac:spMkLst>
            <pc:docMk/>
            <pc:sldMk cId="424236606" sldId="282"/>
            <ac:spMk id="8" creationId="{8D9EB9CE-EAA0-E05A-048D-BDD6E99EE742}"/>
          </ac:spMkLst>
        </pc:spChg>
        <pc:spChg chg="add del mod">
          <ac:chgData name="CAO THI TRIEU VI" userId="1a55d0bf-e781-4ea5-8549-370b5719438e" providerId="ADAL" clId="{48D3EC60-9B9B-400B-8AD9-A2B137658085}" dt="2022-12-28T09:48:04.974" v="2426" actId="478"/>
          <ac:spMkLst>
            <pc:docMk/>
            <pc:sldMk cId="424236606" sldId="282"/>
            <ac:spMk id="9" creationId="{A79041DB-47E9-AA49-7ADC-1215D2893175}"/>
          </ac:spMkLst>
        </pc:spChg>
        <pc:spChg chg="add del mod">
          <ac:chgData name="CAO THI TRIEU VI" userId="1a55d0bf-e781-4ea5-8549-370b5719438e" providerId="ADAL" clId="{48D3EC60-9B9B-400B-8AD9-A2B137658085}" dt="2022-12-28T09:48:04.974" v="2426" actId="478"/>
          <ac:spMkLst>
            <pc:docMk/>
            <pc:sldMk cId="424236606" sldId="282"/>
            <ac:spMk id="10" creationId="{D0177552-5206-1AA7-5866-F59BEBC74B7F}"/>
          </ac:spMkLst>
        </pc:spChg>
        <pc:spChg chg="add del mod">
          <ac:chgData name="CAO THI TRIEU VI" userId="1a55d0bf-e781-4ea5-8549-370b5719438e" providerId="ADAL" clId="{48D3EC60-9B9B-400B-8AD9-A2B137658085}" dt="2022-12-28T09:48:04.974" v="2426" actId="478"/>
          <ac:spMkLst>
            <pc:docMk/>
            <pc:sldMk cId="424236606" sldId="282"/>
            <ac:spMk id="11" creationId="{D9BFAF6F-424E-BAC0-3F43-4213ED68A576}"/>
          </ac:spMkLst>
        </pc:spChg>
      </pc:sldChg>
      <pc:sldChg chg="addSp delSp modSp add mod modTransition modAnim">
        <pc:chgData name="CAO THI TRIEU VI" userId="1a55d0bf-e781-4ea5-8549-370b5719438e" providerId="ADAL" clId="{48D3EC60-9B9B-400B-8AD9-A2B137658085}" dt="2022-12-28T10:29:54.174" v="3954"/>
        <pc:sldMkLst>
          <pc:docMk/>
          <pc:sldMk cId="436135760" sldId="283"/>
        </pc:sldMkLst>
        <pc:spChg chg="add mod">
          <ac:chgData name="CAO THI TRIEU VI" userId="1a55d0bf-e781-4ea5-8549-370b5719438e" providerId="ADAL" clId="{48D3EC60-9B9B-400B-8AD9-A2B137658085}" dt="2022-12-28T10:15:02.571" v="3682" actId="1582"/>
          <ac:spMkLst>
            <pc:docMk/>
            <pc:sldMk cId="436135760" sldId="283"/>
            <ac:spMk id="6" creationId="{14597033-2CCA-A01F-B8A7-3404EEC6BC4F}"/>
          </ac:spMkLst>
        </pc:spChg>
        <pc:spChg chg="add mod">
          <ac:chgData name="CAO THI TRIEU VI" userId="1a55d0bf-e781-4ea5-8549-370b5719438e" providerId="ADAL" clId="{48D3EC60-9B9B-400B-8AD9-A2B137658085}" dt="2022-12-28T10:15:10.213" v="3684" actId="1076"/>
          <ac:spMkLst>
            <pc:docMk/>
            <pc:sldMk cId="436135760" sldId="283"/>
            <ac:spMk id="7" creationId="{2378C06A-7B7E-6DB1-5B80-EC5DDD116305}"/>
          </ac:spMkLst>
        </pc:spChg>
        <pc:spChg chg="add mod">
          <ac:chgData name="CAO THI TRIEU VI" userId="1a55d0bf-e781-4ea5-8549-370b5719438e" providerId="ADAL" clId="{48D3EC60-9B9B-400B-8AD9-A2B137658085}" dt="2022-12-28T10:15:19.227" v="3688" actId="1076"/>
          <ac:spMkLst>
            <pc:docMk/>
            <pc:sldMk cId="436135760" sldId="283"/>
            <ac:spMk id="8" creationId="{5E0D6A8F-803E-2E1F-BF3A-1A450E29931D}"/>
          </ac:spMkLst>
        </pc:spChg>
        <pc:spChg chg="del">
          <ac:chgData name="CAO THI TRIEU VI" userId="1a55d0bf-e781-4ea5-8549-370b5719438e" providerId="ADAL" clId="{48D3EC60-9B9B-400B-8AD9-A2B137658085}" dt="2022-12-28T10:05:02.681" v="3648" actId="478"/>
          <ac:spMkLst>
            <pc:docMk/>
            <pc:sldMk cId="436135760" sldId="283"/>
            <ac:spMk id="38" creationId="{D68F43F5-522E-888C-16CA-14FB23A1EC18}"/>
          </ac:spMkLst>
        </pc:spChg>
        <pc:spChg chg="del">
          <ac:chgData name="CAO THI TRIEU VI" userId="1a55d0bf-e781-4ea5-8549-370b5719438e" providerId="ADAL" clId="{48D3EC60-9B9B-400B-8AD9-A2B137658085}" dt="2022-12-28T10:05:02.681" v="3648" actId="478"/>
          <ac:spMkLst>
            <pc:docMk/>
            <pc:sldMk cId="436135760" sldId="283"/>
            <ac:spMk id="39" creationId="{8C0397D9-6A5D-24E8-B7C2-0EF893165F23}"/>
          </ac:spMkLst>
        </pc:spChg>
        <pc:spChg chg="del">
          <ac:chgData name="CAO THI TRIEU VI" userId="1a55d0bf-e781-4ea5-8549-370b5719438e" providerId="ADAL" clId="{48D3EC60-9B9B-400B-8AD9-A2B137658085}" dt="2022-12-28T10:05:02.681" v="3648" actId="478"/>
          <ac:spMkLst>
            <pc:docMk/>
            <pc:sldMk cId="436135760" sldId="283"/>
            <ac:spMk id="41" creationId="{8271B1BC-129A-05D2-A5B8-F6C5D37AB009}"/>
          </ac:spMkLst>
        </pc:spChg>
        <pc:spChg chg="del">
          <ac:chgData name="CAO THI TRIEU VI" userId="1a55d0bf-e781-4ea5-8549-370b5719438e" providerId="ADAL" clId="{48D3EC60-9B9B-400B-8AD9-A2B137658085}" dt="2022-12-28T10:05:02.681" v="3648" actId="478"/>
          <ac:spMkLst>
            <pc:docMk/>
            <pc:sldMk cId="436135760" sldId="283"/>
            <ac:spMk id="43" creationId="{5209F190-0A05-8126-4CA4-DA1083F9DDAC}"/>
          </ac:spMkLst>
        </pc:spChg>
        <pc:picChg chg="add mod modCrop">
          <ac:chgData name="CAO THI TRIEU VI" userId="1a55d0bf-e781-4ea5-8549-370b5719438e" providerId="ADAL" clId="{48D3EC60-9B9B-400B-8AD9-A2B137658085}" dt="2022-12-28T10:15:13.813" v="3687" actId="1076"/>
          <ac:picMkLst>
            <pc:docMk/>
            <pc:sldMk cId="436135760" sldId="283"/>
            <ac:picMk id="4" creationId="{4CD34CF7-0957-72A0-A0FC-A3F0A5046F5D}"/>
          </ac:picMkLst>
        </pc:picChg>
        <pc:picChg chg="del">
          <ac:chgData name="CAO THI TRIEU VI" userId="1a55d0bf-e781-4ea5-8549-370b5719438e" providerId="ADAL" clId="{48D3EC60-9B9B-400B-8AD9-A2B137658085}" dt="2022-12-28T10:05:02.681" v="3648" actId="478"/>
          <ac:picMkLst>
            <pc:docMk/>
            <pc:sldMk cId="436135760" sldId="283"/>
            <ac:picMk id="33" creationId="{2EA17769-735A-38BA-511B-593BB4E4A401}"/>
          </ac:picMkLst>
        </pc:picChg>
        <pc:picChg chg="del">
          <ac:chgData name="CAO THI TRIEU VI" userId="1a55d0bf-e781-4ea5-8549-370b5719438e" providerId="ADAL" clId="{48D3EC60-9B9B-400B-8AD9-A2B137658085}" dt="2022-12-28T10:05:02.681" v="3648" actId="478"/>
          <ac:picMkLst>
            <pc:docMk/>
            <pc:sldMk cId="436135760" sldId="283"/>
            <ac:picMk id="37" creationId="{CA5494FB-7D9E-C64A-7153-B14F20807027}"/>
          </ac:picMkLst>
        </pc:picChg>
        <pc:picChg chg="del">
          <ac:chgData name="CAO THI TRIEU VI" userId="1a55d0bf-e781-4ea5-8549-370b5719438e" providerId="ADAL" clId="{48D3EC60-9B9B-400B-8AD9-A2B137658085}" dt="2022-12-28T10:05:02.681" v="3648" actId="478"/>
          <ac:picMkLst>
            <pc:docMk/>
            <pc:sldMk cId="436135760" sldId="283"/>
            <ac:picMk id="40" creationId="{79BC423C-859F-F7DF-8B9C-7CD7C78D1981}"/>
          </ac:picMkLst>
        </pc:picChg>
        <pc:picChg chg="del">
          <ac:chgData name="CAO THI TRIEU VI" userId="1a55d0bf-e781-4ea5-8549-370b5719438e" providerId="ADAL" clId="{48D3EC60-9B9B-400B-8AD9-A2B137658085}" dt="2022-12-28T10:05:02.681" v="3648" actId="478"/>
          <ac:picMkLst>
            <pc:docMk/>
            <pc:sldMk cId="436135760" sldId="283"/>
            <ac:picMk id="42" creationId="{035A8234-A2CC-0AFE-4D81-149DD31530C3}"/>
          </ac:picMkLst>
        </pc:picChg>
      </pc:sldChg>
      <pc:sldChg chg="modSp add mod modTransition modAnim">
        <pc:chgData name="CAO THI TRIEU VI" userId="1a55d0bf-e781-4ea5-8549-370b5719438e" providerId="ADAL" clId="{48D3EC60-9B9B-400B-8AD9-A2B137658085}" dt="2022-12-28T10:29:54.174" v="3954"/>
        <pc:sldMkLst>
          <pc:docMk/>
          <pc:sldMk cId="3680093011" sldId="284"/>
        </pc:sldMkLst>
        <pc:spChg chg="mod">
          <ac:chgData name="CAO THI TRIEU VI" userId="1a55d0bf-e781-4ea5-8549-370b5719438e" providerId="ADAL" clId="{48D3EC60-9B9B-400B-8AD9-A2B137658085}" dt="2022-12-28T10:16:49.968" v="3698" actId="1076"/>
          <ac:spMkLst>
            <pc:docMk/>
            <pc:sldMk cId="3680093011" sldId="284"/>
            <ac:spMk id="7" creationId="{2378C06A-7B7E-6DB1-5B80-EC5DDD116305}"/>
          </ac:spMkLst>
        </pc:spChg>
        <pc:spChg chg="mod">
          <ac:chgData name="CAO THI TRIEU VI" userId="1a55d0bf-e781-4ea5-8549-370b5719438e" providerId="ADAL" clId="{48D3EC60-9B9B-400B-8AD9-A2B137658085}" dt="2022-12-28T10:16:47.540" v="3697" actId="1076"/>
          <ac:spMkLst>
            <pc:docMk/>
            <pc:sldMk cId="3680093011" sldId="284"/>
            <ac:spMk id="8" creationId="{5E0D6A8F-803E-2E1F-BF3A-1A450E29931D}"/>
          </ac:spMkLst>
        </pc:spChg>
      </pc:sldChg>
      <pc:sldChg chg="modSp add mod modTransition">
        <pc:chgData name="CAO THI TRIEU VI" userId="1a55d0bf-e781-4ea5-8549-370b5719438e" providerId="ADAL" clId="{48D3EC60-9B9B-400B-8AD9-A2B137658085}" dt="2022-12-28T10:29:54.174" v="3954"/>
        <pc:sldMkLst>
          <pc:docMk/>
          <pc:sldMk cId="2609984655" sldId="285"/>
        </pc:sldMkLst>
        <pc:spChg chg="mod">
          <ac:chgData name="CAO THI TRIEU VI" userId="1a55d0bf-e781-4ea5-8549-370b5719438e" providerId="ADAL" clId="{48D3EC60-9B9B-400B-8AD9-A2B137658085}" dt="2022-12-28T10:17:02.784" v="3702" actId="1076"/>
          <ac:spMkLst>
            <pc:docMk/>
            <pc:sldMk cId="2609984655" sldId="285"/>
            <ac:spMk id="7" creationId="{2378C06A-7B7E-6DB1-5B80-EC5DDD116305}"/>
          </ac:spMkLst>
        </pc:spChg>
        <pc:spChg chg="mod">
          <ac:chgData name="CAO THI TRIEU VI" userId="1a55d0bf-e781-4ea5-8549-370b5719438e" providerId="ADAL" clId="{48D3EC60-9B9B-400B-8AD9-A2B137658085}" dt="2022-12-28T10:17:09.028" v="3703" actId="1076"/>
          <ac:spMkLst>
            <pc:docMk/>
            <pc:sldMk cId="2609984655" sldId="285"/>
            <ac:spMk id="8" creationId="{5E0D6A8F-803E-2E1F-BF3A-1A450E29931D}"/>
          </ac:spMkLst>
        </pc:spChg>
        <pc:picChg chg="mod">
          <ac:chgData name="CAO THI TRIEU VI" userId="1a55d0bf-e781-4ea5-8549-370b5719438e" providerId="ADAL" clId="{48D3EC60-9B9B-400B-8AD9-A2B137658085}" dt="2022-12-28T10:16:58.732" v="3701" actId="1076"/>
          <ac:picMkLst>
            <pc:docMk/>
            <pc:sldMk cId="2609984655" sldId="285"/>
            <ac:picMk id="4" creationId="{4CD34CF7-0957-72A0-A0FC-A3F0A5046F5D}"/>
          </ac:picMkLst>
        </pc:picChg>
      </pc:sldChg>
      <pc:sldChg chg="delSp add del mod ord delAnim">
        <pc:chgData name="CAO THI TRIEU VI" userId="1a55d0bf-e781-4ea5-8549-370b5719438e" providerId="ADAL" clId="{48D3EC60-9B9B-400B-8AD9-A2B137658085}" dt="2022-12-28T10:17:43.930" v="3708" actId="47"/>
        <pc:sldMkLst>
          <pc:docMk/>
          <pc:sldMk cId="520766611" sldId="286"/>
        </pc:sldMkLst>
        <pc:spChg chg="del">
          <ac:chgData name="CAO THI TRIEU VI" userId="1a55d0bf-e781-4ea5-8549-370b5719438e" providerId="ADAL" clId="{48D3EC60-9B9B-400B-8AD9-A2B137658085}" dt="2022-12-28T10:17:35.371" v="3707" actId="478"/>
          <ac:spMkLst>
            <pc:docMk/>
            <pc:sldMk cId="520766611" sldId="286"/>
            <ac:spMk id="6" creationId="{14597033-2CCA-A01F-B8A7-3404EEC6BC4F}"/>
          </ac:spMkLst>
        </pc:spChg>
        <pc:spChg chg="del">
          <ac:chgData name="CAO THI TRIEU VI" userId="1a55d0bf-e781-4ea5-8549-370b5719438e" providerId="ADAL" clId="{48D3EC60-9B9B-400B-8AD9-A2B137658085}" dt="2022-12-28T10:17:35.371" v="3707" actId="478"/>
          <ac:spMkLst>
            <pc:docMk/>
            <pc:sldMk cId="520766611" sldId="286"/>
            <ac:spMk id="7" creationId="{2378C06A-7B7E-6DB1-5B80-EC5DDD116305}"/>
          </ac:spMkLst>
        </pc:spChg>
        <pc:spChg chg="del">
          <ac:chgData name="CAO THI TRIEU VI" userId="1a55d0bf-e781-4ea5-8549-370b5719438e" providerId="ADAL" clId="{48D3EC60-9B9B-400B-8AD9-A2B137658085}" dt="2022-12-28T10:17:35.371" v="3707" actId="478"/>
          <ac:spMkLst>
            <pc:docMk/>
            <pc:sldMk cId="520766611" sldId="286"/>
            <ac:spMk id="8" creationId="{5E0D6A8F-803E-2E1F-BF3A-1A450E29931D}"/>
          </ac:spMkLst>
        </pc:spChg>
        <pc:grpChg chg="del">
          <ac:chgData name="CAO THI TRIEU VI" userId="1a55d0bf-e781-4ea5-8549-370b5719438e" providerId="ADAL" clId="{48D3EC60-9B9B-400B-8AD9-A2B137658085}" dt="2022-12-28T10:17:35.371" v="3707" actId="478"/>
          <ac:grpSpMkLst>
            <pc:docMk/>
            <pc:sldMk cId="520766611" sldId="286"/>
            <ac:grpSpMk id="20" creationId="{733539A4-6BD1-9F40-61AA-F6028A0A4664}"/>
          </ac:grpSpMkLst>
        </pc:grpChg>
        <pc:grpChg chg="del">
          <ac:chgData name="CAO THI TRIEU VI" userId="1a55d0bf-e781-4ea5-8549-370b5719438e" providerId="ADAL" clId="{48D3EC60-9B9B-400B-8AD9-A2B137658085}" dt="2022-12-28T10:17:35.371" v="3707" actId="478"/>
          <ac:grpSpMkLst>
            <pc:docMk/>
            <pc:sldMk cId="520766611" sldId="286"/>
            <ac:grpSpMk id="30" creationId="{95E3CB8D-7EDE-90CC-2ACC-7C056C0F6338}"/>
          </ac:grpSpMkLst>
        </pc:grpChg>
        <pc:picChg chg="del">
          <ac:chgData name="CAO THI TRIEU VI" userId="1a55d0bf-e781-4ea5-8549-370b5719438e" providerId="ADAL" clId="{48D3EC60-9B9B-400B-8AD9-A2B137658085}" dt="2022-12-28T10:17:35.371" v="3707" actId="478"/>
          <ac:picMkLst>
            <pc:docMk/>
            <pc:sldMk cId="520766611" sldId="286"/>
            <ac:picMk id="4" creationId="{4CD34CF7-0957-72A0-A0FC-A3F0A5046F5D}"/>
          </ac:picMkLst>
        </pc:picChg>
        <pc:picChg chg="del">
          <ac:chgData name="CAO THI TRIEU VI" userId="1a55d0bf-e781-4ea5-8549-370b5719438e" providerId="ADAL" clId="{48D3EC60-9B9B-400B-8AD9-A2B137658085}" dt="2022-12-28T10:17:35.371" v="3707" actId="478"/>
          <ac:picMkLst>
            <pc:docMk/>
            <pc:sldMk cId="520766611" sldId="286"/>
            <ac:picMk id="23" creationId="{CB9477AD-4B7C-03B5-002D-0BD3F6007423}"/>
          </ac:picMkLst>
        </pc:picChg>
      </pc:sldChg>
      <pc:sldChg chg="addSp delSp modSp add mod ord modTransition delAnim modAnim">
        <pc:chgData name="CAO THI TRIEU VI" userId="1a55d0bf-e781-4ea5-8549-370b5719438e" providerId="ADAL" clId="{48D3EC60-9B9B-400B-8AD9-A2B137658085}" dt="2022-12-28T10:29:46.623" v="3953"/>
        <pc:sldMkLst>
          <pc:docMk/>
          <pc:sldMk cId="3949727710" sldId="286"/>
        </pc:sldMkLst>
        <pc:spChg chg="add mod">
          <ac:chgData name="CAO THI TRIEU VI" userId="1a55d0bf-e781-4ea5-8549-370b5719438e" providerId="ADAL" clId="{48D3EC60-9B9B-400B-8AD9-A2B137658085}" dt="2022-12-28T10:20:50.523" v="3790" actId="1076"/>
          <ac:spMkLst>
            <pc:docMk/>
            <pc:sldMk cId="3949727710" sldId="286"/>
            <ac:spMk id="2" creationId="{D42D6870-9AE8-1722-4071-9D0675C5D45E}"/>
          </ac:spMkLst>
        </pc:spChg>
        <pc:spChg chg="mod">
          <ac:chgData name="CAO THI TRIEU VI" userId="1a55d0bf-e781-4ea5-8549-370b5719438e" providerId="ADAL" clId="{48D3EC60-9B9B-400B-8AD9-A2B137658085}" dt="2022-12-28T10:20:48.523" v="3789" actId="1076"/>
          <ac:spMkLst>
            <pc:docMk/>
            <pc:sldMk cId="3949727710" sldId="286"/>
            <ac:spMk id="4" creationId="{5FAA66BA-D4E1-DD71-3812-AA52B6A82708}"/>
          </ac:spMkLst>
        </pc:spChg>
        <pc:spChg chg="del">
          <ac:chgData name="CAO THI TRIEU VI" userId="1a55d0bf-e781-4ea5-8549-370b5719438e" providerId="ADAL" clId="{48D3EC60-9B9B-400B-8AD9-A2B137658085}" dt="2022-12-28T10:18:28.473" v="3764" actId="478"/>
          <ac:spMkLst>
            <pc:docMk/>
            <pc:sldMk cId="3949727710" sldId="286"/>
            <ac:spMk id="6" creationId="{1CE8E287-0ABF-82B8-2E4C-8CC8C918C5C0}"/>
          </ac:spMkLst>
        </pc:spChg>
        <pc:spChg chg="add del mod">
          <ac:chgData name="CAO THI TRIEU VI" userId="1a55d0bf-e781-4ea5-8549-370b5719438e" providerId="ADAL" clId="{48D3EC60-9B9B-400B-8AD9-A2B137658085}" dt="2022-12-28T10:20:45.306" v="3787"/>
          <ac:spMkLst>
            <pc:docMk/>
            <pc:sldMk cId="3949727710" sldId="286"/>
            <ac:spMk id="7" creationId="{223C3825-B500-0C8E-16C0-F0973E9BD96A}"/>
          </ac:spMkLst>
        </pc:spChg>
        <pc:spChg chg="add del mod">
          <ac:chgData name="CAO THI TRIEU VI" userId="1a55d0bf-e781-4ea5-8549-370b5719438e" providerId="ADAL" clId="{48D3EC60-9B9B-400B-8AD9-A2B137658085}" dt="2022-12-28T10:20:45.306" v="3787"/>
          <ac:spMkLst>
            <pc:docMk/>
            <pc:sldMk cId="3949727710" sldId="286"/>
            <ac:spMk id="8" creationId="{3D02867C-4353-C176-7078-A6D46C7DA2C6}"/>
          </ac:spMkLst>
        </pc:spChg>
        <pc:spChg chg="add del mod">
          <ac:chgData name="CAO THI TRIEU VI" userId="1a55d0bf-e781-4ea5-8549-370b5719438e" providerId="ADAL" clId="{48D3EC60-9B9B-400B-8AD9-A2B137658085}" dt="2022-12-28T10:20:45.306" v="3787"/>
          <ac:spMkLst>
            <pc:docMk/>
            <pc:sldMk cId="3949727710" sldId="286"/>
            <ac:spMk id="9" creationId="{FF41F1FB-CBF0-535E-E087-DC5A8A40D398}"/>
          </ac:spMkLst>
        </pc:spChg>
        <pc:spChg chg="add del mod">
          <ac:chgData name="CAO THI TRIEU VI" userId="1a55d0bf-e781-4ea5-8549-370b5719438e" providerId="ADAL" clId="{48D3EC60-9B9B-400B-8AD9-A2B137658085}" dt="2022-12-28T10:20:45.306" v="3787"/>
          <ac:spMkLst>
            <pc:docMk/>
            <pc:sldMk cId="3949727710" sldId="286"/>
            <ac:spMk id="10" creationId="{6FFC1041-6DDC-5C1E-E97B-655F062E771B}"/>
          </ac:spMkLst>
        </pc:spChg>
        <pc:spChg chg="add del mod">
          <ac:chgData name="CAO THI TRIEU VI" userId="1a55d0bf-e781-4ea5-8549-370b5719438e" providerId="ADAL" clId="{48D3EC60-9B9B-400B-8AD9-A2B137658085}" dt="2022-12-28T10:20:45.306" v="3787"/>
          <ac:spMkLst>
            <pc:docMk/>
            <pc:sldMk cId="3949727710" sldId="286"/>
            <ac:spMk id="11" creationId="{E7BA71D1-6BB2-C581-6BDE-800A4E03B96A}"/>
          </ac:spMkLst>
        </pc:spChg>
        <pc:spChg chg="del">
          <ac:chgData name="CAO THI TRIEU VI" userId="1a55d0bf-e781-4ea5-8549-370b5719438e" providerId="ADAL" clId="{48D3EC60-9B9B-400B-8AD9-A2B137658085}" dt="2022-12-28T10:18:28.473" v="3764" actId="478"/>
          <ac:spMkLst>
            <pc:docMk/>
            <pc:sldMk cId="3949727710" sldId="286"/>
            <ac:spMk id="15" creationId="{DAD37855-50E0-7618-0913-1A691FDE66A0}"/>
          </ac:spMkLst>
        </pc:spChg>
        <pc:spChg chg="del">
          <ac:chgData name="CAO THI TRIEU VI" userId="1a55d0bf-e781-4ea5-8549-370b5719438e" providerId="ADAL" clId="{48D3EC60-9B9B-400B-8AD9-A2B137658085}" dt="2022-12-28T10:18:28.473" v="3764" actId="478"/>
          <ac:spMkLst>
            <pc:docMk/>
            <pc:sldMk cId="3949727710" sldId="286"/>
            <ac:spMk id="16" creationId="{71C363CB-65FA-BB98-DA9F-CBADBCC28F32}"/>
          </ac:spMkLst>
        </pc:spChg>
        <pc:spChg chg="mod">
          <ac:chgData name="CAO THI TRIEU VI" userId="1a55d0bf-e781-4ea5-8549-370b5719438e" providerId="ADAL" clId="{48D3EC60-9B9B-400B-8AD9-A2B137658085}" dt="2022-12-28T10:20:52.489" v="3791" actId="1076"/>
          <ac:spMkLst>
            <pc:docMk/>
            <pc:sldMk cId="3949727710" sldId="286"/>
            <ac:spMk id="17" creationId="{CA257848-B365-7905-2780-5BBDE4FD1D7D}"/>
          </ac:spMkLst>
        </pc:spChg>
        <pc:spChg chg="del">
          <ac:chgData name="CAO THI TRIEU VI" userId="1a55d0bf-e781-4ea5-8549-370b5719438e" providerId="ADAL" clId="{48D3EC60-9B9B-400B-8AD9-A2B137658085}" dt="2022-12-28T10:18:28.473" v="3764" actId="478"/>
          <ac:spMkLst>
            <pc:docMk/>
            <pc:sldMk cId="3949727710" sldId="286"/>
            <ac:spMk id="18" creationId="{D0CBA5D2-59B2-040C-FB29-81C16B6E16A1}"/>
          </ac:spMkLst>
        </pc:spChg>
        <pc:spChg chg="add del mod">
          <ac:chgData name="CAO THI TRIEU VI" userId="1a55d0bf-e781-4ea5-8549-370b5719438e" providerId="ADAL" clId="{48D3EC60-9B9B-400B-8AD9-A2B137658085}" dt="2022-12-28T10:20:45.306" v="3787"/>
          <ac:spMkLst>
            <pc:docMk/>
            <pc:sldMk cId="3949727710" sldId="286"/>
            <ac:spMk id="22" creationId="{1F2A67BE-D64B-88A7-E31C-3EC80F7D02BC}"/>
          </ac:spMkLst>
        </pc:spChg>
        <pc:spChg chg="add del mod">
          <ac:chgData name="CAO THI TRIEU VI" userId="1a55d0bf-e781-4ea5-8549-370b5719438e" providerId="ADAL" clId="{48D3EC60-9B9B-400B-8AD9-A2B137658085}" dt="2022-12-28T10:20:45.306" v="3787"/>
          <ac:spMkLst>
            <pc:docMk/>
            <pc:sldMk cId="3949727710" sldId="286"/>
            <ac:spMk id="23" creationId="{1F22C5AE-4D0D-1094-8E64-C09529EA4752}"/>
          </ac:spMkLst>
        </pc:spChg>
        <pc:spChg chg="add del mod">
          <ac:chgData name="CAO THI TRIEU VI" userId="1a55d0bf-e781-4ea5-8549-370b5719438e" providerId="ADAL" clId="{48D3EC60-9B9B-400B-8AD9-A2B137658085}" dt="2022-12-28T10:20:45.306" v="3787"/>
          <ac:spMkLst>
            <pc:docMk/>
            <pc:sldMk cId="3949727710" sldId="286"/>
            <ac:spMk id="24" creationId="{E4928E02-B39B-1200-2EA3-3F2964B9A637}"/>
          </ac:spMkLst>
        </pc:spChg>
        <pc:spChg chg="add del mod">
          <ac:chgData name="CAO THI TRIEU VI" userId="1a55d0bf-e781-4ea5-8549-370b5719438e" providerId="ADAL" clId="{48D3EC60-9B9B-400B-8AD9-A2B137658085}" dt="2022-12-28T10:20:45.306" v="3787"/>
          <ac:spMkLst>
            <pc:docMk/>
            <pc:sldMk cId="3949727710" sldId="286"/>
            <ac:spMk id="25" creationId="{582A06C2-238D-232C-9B2D-1F97F09B7839}"/>
          </ac:spMkLst>
        </pc:spChg>
        <pc:spChg chg="add del mod">
          <ac:chgData name="CAO THI TRIEU VI" userId="1a55d0bf-e781-4ea5-8549-370b5719438e" providerId="ADAL" clId="{48D3EC60-9B9B-400B-8AD9-A2B137658085}" dt="2022-12-28T10:20:45.306" v="3787"/>
          <ac:spMkLst>
            <pc:docMk/>
            <pc:sldMk cId="3949727710" sldId="286"/>
            <ac:spMk id="26" creationId="{01A4C891-42C7-F2DE-7D71-441351A7465C}"/>
          </ac:spMkLst>
        </pc:spChg>
        <pc:spChg chg="add del mod">
          <ac:chgData name="CAO THI TRIEU VI" userId="1a55d0bf-e781-4ea5-8549-370b5719438e" providerId="ADAL" clId="{48D3EC60-9B9B-400B-8AD9-A2B137658085}" dt="2022-12-28T10:20:45.306" v="3787"/>
          <ac:spMkLst>
            <pc:docMk/>
            <pc:sldMk cId="3949727710" sldId="286"/>
            <ac:spMk id="27" creationId="{9A254BEA-258A-178B-FE0E-CABD89BC7948}"/>
          </ac:spMkLst>
        </pc:spChg>
        <pc:spChg chg="add del mod">
          <ac:chgData name="CAO THI TRIEU VI" userId="1a55d0bf-e781-4ea5-8549-370b5719438e" providerId="ADAL" clId="{48D3EC60-9B9B-400B-8AD9-A2B137658085}" dt="2022-12-28T10:20:45.306" v="3787"/>
          <ac:spMkLst>
            <pc:docMk/>
            <pc:sldMk cId="3949727710" sldId="286"/>
            <ac:spMk id="28" creationId="{2944FF28-A33C-256A-6D86-F70E57D7AD5F}"/>
          </ac:spMkLst>
        </pc:spChg>
        <pc:spChg chg="add del mod">
          <ac:chgData name="CAO THI TRIEU VI" userId="1a55d0bf-e781-4ea5-8549-370b5719438e" providerId="ADAL" clId="{48D3EC60-9B9B-400B-8AD9-A2B137658085}" dt="2022-12-28T10:20:45.306" v="3787"/>
          <ac:spMkLst>
            <pc:docMk/>
            <pc:sldMk cId="3949727710" sldId="286"/>
            <ac:spMk id="29" creationId="{1E9855A5-33C9-1C99-5D5D-405F54736AFE}"/>
          </ac:spMkLst>
        </pc:spChg>
        <pc:spChg chg="add del mod">
          <ac:chgData name="CAO THI TRIEU VI" userId="1a55d0bf-e781-4ea5-8549-370b5719438e" providerId="ADAL" clId="{48D3EC60-9B9B-400B-8AD9-A2B137658085}" dt="2022-12-28T10:20:45.306" v="3787"/>
          <ac:spMkLst>
            <pc:docMk/>
            <pc:sldMk cId="3949727710" sldId="286"/>
            <ac:spMk id="30" creationId="{FECD65C2-9641-D008-E335-E7AC0C483360}"/>
          </ac:spMkLst>
        </pc:spChg>
        <pc:grpChg chg="del mod">
          <ac:chgData name="CAO THI TRIEU VI" userId="1a55d0bf-e781-4ea5-8549-370b5719438e" providerId="ADAL" clId="{48D3EC60-9B9B-400B-8AD9-A2B137658085}" dt="2022-12-28T10:17:56.239" v="3713" actId="478"/>
          <ac:grpSpMkLst>
            <pc:docMk/>
            <pc:sldMk cId="3949727710" sldId="286"/>
            <ac:grpSpMk id="14" creationId="{C6F27ECB-EB76-7CA5-BEB4-B2AA3D2A78C2}"/>
          </ac:grpSpMkLst>
        </pc:grpChg>
        <pc:picChg chg="mod">
          <ac:chgData name="CAO THI TRIEU VI" userId="1a55d0bf-e781-4ea5-8549-370b5719438e" providerId="ADAL" clId="{48D3EC60-9B9B-400B-8AD9-A2B137658085}" dt="2022-12-28T10:20:47.054" v="3788" actId="1076"/>
          <ac:picMkLst>
            <pc:docMk/>
            <pc:sldMk cId="3949727710" sldId="286"/>
            <ac:picMk id="19" creationId="{CA106443-2BE6-C9C8-7C79-5858E9355CBE}"/>
          </ac:picMkLst>
        </pc:picChg>
        <pc:cxnChg chg="add del mod">
          <ac:chgData name="CAO THI TRIEU VI" userId="1a55d0bf-e781-4ea5-8549-370b5719438e" providerId="ADAL" clId="{48D3EC60-9B9B-400B-8AD9-A2B137658085}" dt="2022-12-28T10:20:45.306" v="3787"/>
          <ac:cxnSpMkLst>
            <pc:docMk/>
            <pc:sldMk cId="3949727710" sldId="286"/>
            <ac:cxnSpMk id="12" creationId="{81375064-EDF6-3ED6-7070-6D974A906FF9}"/>
          </ac:cxnSpMkLst>
        </pc:cxnChg>
        <pc:cxnChg chg="add del mod">
          <ac:chgData name="CAO THI TRIEU VI" userId="1a55d0bf-e781-4ea5-8549-370b5719438e" providerId="ADAL" clId="{48D3EC60-9B9B-400B-8AD9-A2B137658085}" dt="2022-12-28T10:20:45.306" v="3787"/>
          <ac:cxnSpMkLst>
            <pc:docMk/>
            <pc:sldMk cId="3949727710" sldId="286"/>
            <ac:cxnSpMk id="21" creationId="{D0DC9758-4096-FF6C-3F0A-9734C20F39E9}"/>
          </ac:cxnSpMkLst>
        </pc:cxnChg>
      </pc:sldChg>
      <pc:sldChg chg="addSp delSp modSp add mod modTransition delAnim modAnim">
        <pc:chgData name="CAO THI TRIEU VI" userId="1a55d0bf-e781-4ea5-8549-370b5719438e" providerId="ADAL" clId="{48D3EC60-9B9B-400B-8AD9-A2B137658085}" dt="2022-12-28T10:29:46.623" v="3953"/>
        <pc:sldMkLst>
          <pc:docMk/>
          <pc:sldMk cId="3468170422" sldId="287"/>
        </pc:sldMkLst>
        <pc:spChg chg="mod">
          <ac:chgData name="CAO THI TRIEU VI" userId="1a55d0bf-e781-4ea5-8549-370b5719438e" providerId="ADAL" clId="{48D3EC60-9B9B-400B-8AD9-A2B137658085}" dt="2022-12-28T10:21:04.006" v="3797" actId="1076"/>
          <ac:spMkLst>
            <pc:docMk/>
            <pc:sldMk cId="3468170422" sldId="287"/>
            <ac:spMk id="2" creationId="{D42D6870-9AE8-1722-4071-9D0675C5D45E}"/>
          </ac:spMkLst>
        </pc:spChg>
        <pc:spChg chg="add del mod">
          <ac:chgData name="CAO THI TRIEU VI" userId="1a55d0bf-e781-4ea5-8549-370b5719438e" providerId="ADAL" clId="{48D3EC60-9B9B-400B-8AD9-A2B137658085}" dt="2022-12-28T10:21:10.273" v="3800"/>
          <ac:spMkLst>
            <pc:docMk/>
            <pc:sldMk cId="3468170422" sldId="287"/>
            <ac:spMk id="3" creationId="{481A106E-5D7C-E864-7C9D-81DE1262A5E7}"/>
          </ac:spMkLst>
        </pc:spChg>
        <pc:spChg chg="mod">
          <ac:chgData name="CAO THI TRIEU VI" userId="1a55d0bf-e781-4ea5-8549-370b5719438e" providerId="ADAL" clId="{48D3EC60-9B9B-400B-8AD9-A2B137658085}" dt="2022-12-28T10:21:05.660" v="3798" actId="1076"/>
          <ac:spMkLst>
            <pc:docMk/>
            <pc:sldMk cId="3468170422" sldId="287"/>
            <ac:spMk id="4" creationId="{5FAA66BA-D4E1-DD71-3812-AA52B6A82708}"/>
          </ac:spMkLst>
        </pc:spChg>
        <pc:spChg chg="add del mod">
          <ac:chgData name="CAO THI TRIEU VI" userId="1a55d0bf-e781-4ea5-8549-370b5719438e" providerId="ADAL" clId="{48D3EC60-9B9B-400B-8AD9-A2B137658085}" dt="2022-12-28T10:21:10.273" v="3800"/>
          <ac:spMkLst>
            <pc:docMk/>
            <pc:sldMk cId="3468170422" sldId="287"/>
            <ac:spMk id="6" creationId="{D03A8FDC-C64E-D7FD-D966-E79ABDD5495C}"/>
          </ac:spMkLst>
        </pc:spChg>
        <pc:spChg chg="add del mod">
          <ac:chgData name="CAO THI TRIEU VI" userId="1a55d0bf-e781-4ea5-8549-370b5719438e" providerId="ADAL" clId="{48D3EC60-9B9B-400B-8AD9-A2B137658085}" dt="2022-12-28T10:21:10.273" v="3800"/>
          <ac:spMkLst>
            <pc:docMk/>
            <pc:sldMk cId="3468170422" sldId="287"/>
            <ac:spMk id="7" creationId="{B84331F7-4618-9F03-B944-DF437878A3EC}"/>
          </ac:spMkLst>
        </pc:spChg>
        <pc:spChg chg="add del mod">
          <ac:chgData name="CAO THI TRIEU VI" userId="1a55d0bf-e781-4ea5-8549-370b5719438e" providerId="ADAL" clId="{48D3EC60-9B9B-400B-8AD9-A2B137658085}" dt="2022-12-28T10:21:10.273" v="3800"/>
          <ac:spMkLst>
            <pc:docMk/>
            <pc:sldMk cId="3468170422" sldId="287"/>
            <ac:spMk id="8" creationId="{8900832F-0CB1-AE9D-7C38-3AC3816AE00F}"/>
          </ac:spMkLst>
        </pc:spChg>
        <pc:spChg chg="add del mod">
          <ac:chgData name="CAO THI TRIEU VI" userId="1a55d0bf-e781-4ea5-8549-370b5719438e" providerId="ADAL" clId="{48D3EC60-9B9B-400B-8AD9-A2B137658085}" dt="2022-12-28T10:21:10.273" v="3800"/>
          <ac:spMkLst>
            <pc:docMk/>
            <pc:sldMk cId="3468170422" sldId="287"/>
            <ac:spMk id="9" creationId="{67B75920-A760-5443-2610-91527BA87393}"/>
          </ac:spMkLst>
        </pc:spChg>
        <pc:spChg chg="add del mod">
          <ac:chgData name="CAO THI TRIEU VI" userId="1a55d0bf-e781-4ea5-8549-370b5719438e" providerId="ADAL" clId="{48D3EC60-9B9B-400B-8AD9-A2B137658085}" dt="2022-12-28T10:21:10.273" v="3800"/>
          <ac:spMkLst>
            <pc:docMk/>
            <pc:sldMk cId="3468170422" sldId="287"/>
            <ac:spMk id="12" creationId="{5F4556E3-C3F3-E1A6-3CE0-500B7B14EF56}"/>
          </ac:spMkLst>
        </pc:spChg>
        <pc:spChg chg="add del mod">
          <ac:chgData name="CAO THI TRIEU VI" userId="1a55d0bf-e781-4ea5-8549-370b5719438e" providerId="ADAL" clId="{48D3EC60-9B9B-400B-8AD9-A2B137658085}" dt="2022-12-28T10:21:10.273" v="3800"/>
          <ac:spMkLst>
            <pc:docMk/>
            <pc:sldMk cId="3468170422" sldId="287"/>
            <ac:spMk id="13" creationId="{E13E73D3-DACD-DFEE-3AC1-E6EB5BBC7DBB}"/>
          </ac:spMkLst>
        </pc:spChg>
        <pc:spChg chg="add del mod">
          <ac:chgData name="CAO THI TRIEU VI" userId="1a55d0bf-e781-4ea5-8549-370b5719438e" providerId="ADAL" clId="{48D3EC60-9B9B-400B-8AD9-A2B137658085}" dt="2022-12-28T10:21:10.273" v="3800"/>
          <ac:spMkLst>
            <pc:docMk/>
            <pc:sldMk cId="3468170422" sldId="287"/>
            <ac:spMk id="14" creationId="{D92EB628-541D-E0D2-9AD0-ACD63EA944FE}"/>
          </ac:spMkLst>
        </pc:spChg>
        <pc:spChg chg="add del mod">
          <ac:chgData name="CAO THI TRIEU VI" userId="1a55d0bf-e781-4ea5-8549-370b5719438e" providerId="ADAL" clId="{48D3EC60-9B9B-400B-8AD9-A2B137658085}" dt="2022-12-28T10:21:10.273" v="3800"/>
          <ac:spMkLst>
            <pc:docMk/>
            <pc:sldMk cId="3468170422" sldId="287"/>
            <ac:spMk id="15" creationId="{DDB8FD8A-AA43-97BA-5102-8D4041B34FEB}"/>
          </ac:spMkLst>
        </pc:spChg>
        <pc:spChg chg="add del mod">
          <ac:chgData name="CAO THI TRIEU VI" userId="1a55d0bf-e781-4ea5-8549-370b5719438e" providerId="ADAL" clId="{48D3EC60-9B9B-400B-8AD9-A2B137658085}" dt="2022-12-28T10:21:10.273" v="3800"/>
          <ac:spMkLst>
            <pc:docMk/>
            <pc:sldMk cId="3468170422" sldId="287"/>
            <ac:spMk id="16" creationId="{C16B1D12-A172-171C-4ECC-B242F148D299}"/>
          </ac:spMkLst>
        </pc:spChg>
        <pc:spChg chg="del">
          <ac:chgData name="CAO THI TRIEU VI" userId="1a55d0bf-e781-4ea5-8549-370b5719438e" providerId="ADAL" clId="{48D3EC60-9B9B-400B-8AD9-A2B137658085}" dt="2022-12-28T10:21:00.438" v="3795" actId="478"/>
          <ac:spMkLst>
            <pc:docMk/>
            <pc:sldMk cId="3468170422" sldId="287"/>
            <ac:spMk id="17" creationId="{CA257848-B365-7905-2780-5BBDE4FD1D7D}"/>
          </ac:spMkLst>
        </pc:spChg>
        <pc:spChg chg="add del mod">
          <ac:chgData name="CAO THI TRIEU VI" userId="1a55d0bf-e781-4ea5-8549-370b5719438e" providerId="ADAL" clId="{48D3EC60-9B9B-400B-8AD9-A2B137658085}" dt="2022-12-28T10:21:10.273" v="3800"/>
          <ac:spMkLst>
            <pc:docMk/>
            <pc:sldMk cId="3468170422" sldId="287"/>
            <ac:spMk id="18" creationId="{32E7B7D0-8E26-A028-5ADC-5AA52C207AFF}"/>
          </ac:spMkLst>
        </pc:spChg>
        <pc:spChg chg="add del mod">
          <ac:chgData name="CAO THI TRIEU VI" userId="1a55d0bf-e781-4ea5-8549-370b5719438e" providerId="ADAL" clId="{48D3EC60-9B9B-400B-8AD9-A2B137658085}" dt="2022-12-28T10:21:10.273" v="3800"/>
          <ac:spMkLst>
            <pc:docMk/>
            <pc:sldMk cId="3468170422" sldId="287"/>
            <ac:spMk id="21" creationId="{28CE28B0-ECD9-8EB7-E2B8-017FF7C3491E}"/>
          </ac:spMkLst>
        </pc:spChg>
        <pc:spChg chg="add del mod">
          <ac:chgData name="CAO THI TRIEU VI" userId="1a55d0bf-e781-4ea5-8549-370b5719438e" providerId="ADAL" clId="{48D3EC60-9B9B-400B-8AD9-A2B137658085}" dt="2022-12-28T10:21:10.273" v="3800"/>
          <ac:spMkLst>
            <pc:docMk/>
            <pc:sldMk cId="3468170422" sldId="287"/>
            <ac:spMk id="22" creationId="{94EF6AA6-B3E4-78A5-31B4-63126DF03070}"/>
          </ac:spMkLst>
        </pc:spChg>
        <pc:spChg chg="add del mod">
          <ac:chgData name="CAO THI TRIEU VI" userId="1a55d0bf-e781-4ea5-8549-370b5719438e" providerId="ADAL" clId="{48D3EC60-9B9B-400B-8AD9-A2B137658085}" dt="2022-12-28T10:21:10.273" v="3800"/>
          <ac:spMkLst>
            <pc:docMk/>
            <pc:sldMk cId="3468170422" sldId="287"/>
            <ac:spMk id="23" creationId="{D552DB42-4231-71B1-7FBC-3B173E6DA8A8}"/>
          </ac:spMkLst>
        </pc:spChg>
        <pc:spChg chg="add mod">
          <ac:chgData name="CAO THI TRIEU VI" userId="1a55d0bf-e781-4ea5-8549-370b5719438e" providerId="ADAL" clId="{48D3EC60-9B9B-400B-8AD9-A2B137658085}" dt="2022-12-28T10:21:42.532" v="3814" actId="20577"/>
          <ac:spMkLst>
            <pc:docMk/>
            <pc:sldMk cId="3468170422" sldId="287"/>
            <ac:spMk id="24" creationId="{24F8DE60-16BC-68C6-741A-F7F55732EC16}"/>
          </ac:spMkLst>
        </pc:spChg>
        <pc:spChg chg="add mod">
          <ac:chgData name="CAO THI TRIEU VI" userId="1a55d0bf-e781-4ea5-8549-370b5719438e" providerId="ADAL" clId="{48D3EC60-9B9B-400B-8AD9-A2B137658085}" dt="2022-12-28T10:23:55.763" v="3855" actId="20577"/>
          <ac:spMkLst>
            <pc:docMk/>
            <pc:sldMk cId="3468170422" sldId="287"/>
            <ac:spMk id="25" creationId="{794CFFBC-D450-581B-559E-93FF044AEB5D}"/>
          </ac:spMkLst>
        </pc:spChg>
        <pc:spChg chg="add mod">
          <ac:chgData name="CAO THI TRIEU VI" userId="1a55d0bf-e781-4ea5-8549-370b5719438e" providerId="ADAL" clId="{48D3EC60-9B9B-400B-8AD9-A2B137658085}" dt="2022-12-28T10:23:51.415" v="3854" actId="20577"/>
          <ac:spMkLst>
            <pc:docMk/>
            <pc:sldMk cId="3468170422" sldId="287"/>
            <ac:spMk id="26" creationId="{F5806F09-ADEA-2CE8-9E11-F1678773BD2E}"/>
          </ac:spMkLst>
        </pc:spChg>
        <pc:spChg chg="add mod">
          <ac:chgData name="CAO THI TRIEU VI" userId="1a55d0bf-e781-4ea5-8549-370b5719438e" providerId="ADAL" clId="{48D3EC60-9B9B-400B-8AD9-A2B137658085}" dt="2022-12-28T10:21:21.721" v="3807" actId="20577"/>
          <ac:spMkLst>
            <pc:docMk/>
            <pc:sldMk cId="3468170422" sldId="287"/>
            <ac:spMk id="27" creationId="{039CCBDA-6C6F-34CF-5E7F-5420BFDA2485}"/>
          </ac:spMkLst>
        </pc:spChg>
        <pc:spChg chg="add mod">
          <ac:chgData name="CAO THI TRIEU VI" userId="1a55d0bf-e781-4ea5-8549-370b5719438e" providerId="ADAL" clId="{48D3EC60-9B9B-400B-8AD9-A2B137658085}" dt="2022-12-28T10:21:24.110" v="3808" actId="20577"/>
          <ac:spMkLst>
            <pc:docMk/>
            <pc:sldMk cId="3468170422" sldId="287"/>
            <ac:spMk id="28" creationId="{5AC2A1DC-DC03-035E-51A4-F79BE8C59EEE}"/>
          </ac:spMkLst>
        </pc:spChg>
        <pc:spChg chg="add mod">
          <ac:chgData name="CAO THI TRIEU VI" userId="1a55d0bf-e781-4ea5-8549-370b5719438e" providerId="ADAL" clId="{48D3EC60-9B9B-400B-8AD9-A2B137658085}" dt="2022-12-28T10:21:32.085" v="3810" actId="20577"/>
          <ac:spMkLst>
            <pc:docMk/>
            <pc:sldMk cId="3468170422" sldId="287"/>
            <ac:spMk id="31" creationId="{2B600C9E-4B88-79C4-6CDC-F15E2543240C}"/>
          </ac:spMkLst>
        </pc:spChg>
        <pc:spChg chg="add mod">
          <ac:chgData name="CAO THI TRIEU VI" userId="1a55d0bf-e781-4ea5-8549-370b5719438e" providerId="ADAL" clId="{48D3EC60-9B9B-400B-8AD9-A2B137658085}" dt="2022-12-28T10:21:30.134" v="3809" actId="1076"/>
          <ac:spMkLst>
            <pc:docMk/>
            <pc:sldMk cId="3468170422" sldId="287"/>
            <ac:spMk id="32" creationId="{A24FEC8A-0E69-5A3D-5612-FA3DC44D9619}"/>
          </ac:spMkLst>
        </pc:spChg>
        <pc:spChg chg="add mod">
          <ac:chgData name="CAO THI TRIEU VI" userId="1a55d0bf-e781-4ea5-8549-370b5719438e" providerId="ADAL" clId="{48D3EC60-9B9B-400B-8AD9-A2B137658085}" dt="2022-12-28T10:22:15.868" v="3822" actId="20577"/>
          <ac:spMkLst>
            <pc:docMk/>
            <pc:sldMk cId="3468170422" sldId="287"/>
            <ac:spMk id="33" creationId="{1109DE9A-6C41-37F9-96B9-B090E57AC9D0}"/>
          </ac:spMkLst>
        </pc:spChg>
        <pc:spChg chg="add mod">
          <ac:chgData name="CAO THI TRIEU VI" userId="1a55d0bf-e781-4ea5-8549-370b5719438e" providerId="ADAL" clId="{48D3EC60-9B9B-400B-8AD9-A2B137658085}" dt="2022-12-28T10:21:36.160" v="3811" actId="1076"/>
          <ac:spMkLst>
            <pc:docMk/>
            <pc:sldMk cId="3468170422" sldId="287"/>
            <ac:spMk id="34" creationId="{420FF933-B845-4824-9CE6-79CCF1477E5B}"/>
          </ac:spMkLst>
        </pc:spChg>
        <pc:spChg chg="add mod">
          <ac:chgData name="CAO THI TRIEU VI" userId="1a55d0bf-e781-4ea5-8549-370b5719438e" providerId="ADAL" clId="{48D3EC60-9B9B-400B-8AD9-A2B137658085}" dt="2022-12-28T10:22:05.521" v="3819" actId="20577"/>
          <ac:spMkLst>
            <pc:docMk/>
            <pc:sldMk cId="3468170422" sldId="287"/>
            <ac:spMk id="35" creationId="{275CC485-36A1-597F-AA35-F21F8CF34496}"/>
          </ac:spMkLst>
        </pc:spChg>
        <pc:spChg chg="add mod">
          <ac:chgData name="CAO THI TRIEU VI" userId="1a55d0bf-e781-4ea5-8549-370b5719438e" providerId="ADAL" clId="{48D3EC60-9B9B-400B-8AD9-A2B137658085}" dt="2022-12-28T10:22:24.114" v="3824" actId="20577"/>
          <ac:spMkLst>
            <pc:docMk/>
            <pc:sldMk cId="3468170422" sldId="287"/>
            <ac:spMk id="36" creationId="{488F4294-333D-3B74-22DA-CFB9413B1F32}"/>
          </ac:spMkLst>
        </pc:spChg>
        <pc:spChg chg="add mod">
          <ac:chgData name="CAO THI TRIEU VI" userId="1a55d0bf-e781-4ea5-8549-370b5719438e" providerId="ADAL" clId="{48D3EC60-9B9B-400B-8AD9-A2B137658085}" dt="2022-12-28T10:24:14.599" v="3860" actId="14100"/>
          <ac:spMkLst>
            <pc:docMk/>
            <pc:sldMk cId="3468170422" sldId="287"/>
            <ac:spMk id="37" creationId="{0DC740A6-A286-9B4A-04B9-A52097D15ABB}"/>
          </ac:spMkLst>
        </pc:spChg>
        <pc:spChg chg="add mod">
          <ac:chgData name="CAO THI TRIEU VI" userId="1a55d0bf-e781-4ea5-8549-370b5719438e" providerId="ADAL" clId="{48D3EC60-9B9B-400B-8AD9-A2B137658085}" dt="2022-12-28T10:22:41.034" v="3827" actId="20577"/>
          <ac:spMkLst>
            <pc:docMk/>
            <pc:sldMk cId="3468170422" sldId="287"/>
            <ac:spMk id="38" creationId="{60E2AE21-7572-2664-0F30-219A41F06227}"/>
          </ac:spMkLst>
        </pc:spChg>
        <pc:spChg chg="add mod">
          <ac:chgData name="CAO THI TRIEU VI" userId="1a55d0bf-e781-4ea5-8549-370b5719438e" providerId="ADAL" clId="{48D3EC60-9B9B-400B-8AD9-A2B137658085}" dt="2022-12-28T10:23:24.593" v="3853" actId="14100"/>
          <ac:spMkLst>
            <pc:docMk/>
            <pc:sldMk cId="3468170422" sldId="287"/>
            <ac:spMk id="39" creationId="{09FB6845-DF13-3DED-2B9B-5B7D97C80165}"/>
          </ac:spMkLst>
        </pc:spChg>
        <pc:spChg chg="add mod">
          <ac:chgData name="CAO THI TRIEU VI" userId="1a55d0bf-e781-4ea5-8549-370b5719438e" providerId="ADAL" clId="{48D3EC60-9B9B-400B-8AD9-A2B137658085}" dt="2022-12-28T10:22:55.913" v="3830" actId="20577"/>
          <ac:spMkLst>
            <pc:docMk/>
            <pc:sldMk cId="3468170422" sldId="287"/>
            <ac:spMk id="40" creationId="{C48DCF47-EAF7-047B-DEF9-84070E334942}"/>
          </ac:spMkLst>
        </pc:spChg>
        <pc:spChg chg="add mod">
          <ac:chgData name="CAO THI TRIEU VI" userId="1a55d0bf-e781-4ea5-8549-370b5719438e" providerId="ADAL" clId="{48D3EC60-9B9B-400B-8AD9-A2B137658085}" dt="2022-12-28T10:23:07.946" v="3834" actId="1076"/>
          <ac:spMkLst>
            <pc:docMk/>
            <pc:sldMk cId="3468170422" sldId="287"/>
            <ac:spMk id="41" creationId="{E9D68FD9-AEF9-638C-0C21-1CC70DA4CBAB}"/>
          </ac:spMkLst>
        </pc:spChg>
        <pc:spChg chg="add mod">
          <ac:chgData name="CAO THI TRIEU VI" userId="1a55d0bf-e781-4ea5-8549-370b5719438e" providerId="ADAL" clId="{48D3EC60-9B9B-400B-8AD9-A2B137658085}" dt="2022-12-28T10:24:24.430" v="3864" actId="20577"/>
          <ac:spMkLst>
            <pc:docMk/>
            <pc:sldMk cId="3468170422" sldId="287"/>
            <ac:spMk id="42" creationId="{3C7AE02E-6C91-9B1B-C13F-E9958555F260}"/>
          </ac:spMkLst>
        </pc:spChg>
        <pc:picChg chg="mod">
          <ac:chgData name="CAO THI TRIEU VI" userId="1a55d0bf-e781-4ea5-8549-370b5719438e" providerId="ADAL" clId="{48D3EC60-9B9B-400B-8AD9-A2B137658085}" dt="2022-12-28T10:21:01.698" v="3796" actId="1076"/>
          <ac:picMkLst>
            <pc:docMk/>
            <pc:sldMk cId="3468170422" sldId="287"/>
            <ac:picMk id="19" creationId="{CA106443-2BE6-C9C8-7C79-5858E9355CBE}"/>
          </ac:picMkLst>
        </pc:picChg>
        <pc:cxnChg chg="add del mod">
          <ac:chgData name="CAO THI TRIEU VI" userId="1a55d0bf-e781-4ea5-8549-370b5719438e" providerId="ADAL" clId="{48D3EC60-9B9B-400B-8AD9-A2B137658085}" dt="2022-12-28T10:21:10.273" v="3800"/>
          <ac:cxnSpMkLst>
            <pc:docMk/>
            <pc:sldMk cId="3468170422" sldId="287"/>
            <ac:cxnSpMk id="10" creationId="{EC947800-8658-41D0-8136-AB60F0E2E26B}"/>
          </ac:cxnSpMkLst>
        </pc:cxnChg>
        <pc:cxnChg chg="add del mod">
          <ac:chgData name="CAO THI TRIEU VI" userId="1a55d0bf-e781-4ea5-8549-370b5719438e" providerId="ADAL" clId="{48D3EC60-9B9B-400B-8AD9-A2B137658085}" dt="2022-12-28T10:21:10.273" v="3800"/>
          <ac:cxnSpMkLst>
            <pc:docMk/>
            <pc:sldMk cId="3468170422" sldId="287"/>
            <ac:cxnSpMk id="11" creationId="{DAA15416-6E11-42BA-9530-16A84B1718D0}"/>
          </ac:cxnSpMkLst>
        </pc:cxnChg>
        <pc:cxnChg chg="add mod">
          <ac:chgData name="CAO THI TRIEU VI" userId="1a55d0bf-e781-4ea5-8549-370b5719438e" providerId="ADAL" clId="{48D3EC60-9B9B-400B-8AD9-A2B137658085}" dt="2022-12-28T10:24:19.308" v="3862" actId="14100"/>
          <ac:cxnSpMkLst>
            <pc:docMk/>
            <pc:sldMk cId="3468170422" sldId="287"/>
            <ac:cxnSpMk id="29" creationId="{FC13A777-8D7F-975B-1B30-0EFF95C44B51}"/>
          </ac:cxnSpMkLst>
        </pc:cxnChg>
        <pc:cxnChg chg="add mod">
          <ac:chgData name="CAO THI TRIEU VI" userId="1a55d0bf-e781-4ea5-8549-370b5719438e" providerId="ADAL" clId="{48D3EC60-9B9B-400B-8AD9-A2B137658085}" dt="2022-12-28T10:21:15.772" v="3802" actId="1076"/>
          <ac:cxnSpMkLst>
            <pc:docMk/>
            <pc:sldMk cId="3468170422" sldId="287"/>
            <ac:cxnSpMk id="30" creationId="{B056CBD6-E0DB-4452-FC33-6AD61135F259}"/>
          </ac:cxnSpMkLst>
        </pc:cxnChg>
      </pc:sldChg>
      <pc:sldChg chg="addSp delSp modSp add mod ord modTransition delAnim modAnim">
        <pc:chgData name="CAO THI TRIEU VI" userId="1a55d0bf-e781-4ea5-8549-370b5719438e" providerId="ADAL" clId="{48D3EC60-9B9B-400B-8AD9-A2B137658085}" dt="2022-12-28T10:29:46.623" v="3953"/>
        <pc:sldMkLst>
          <pc:docMk/>
          <pc:sldMk cId="2072329503" sldId="288"/>
        </pc:sldMkLst>
        <pc:spChg chg="mod">
          <ac:chgData name="CAO THI TRIEU VI" userId="1a55d0bf-e781-4ea5-8549-370b5719438e" providerId="ADAL" clId="{48D3EC60-9B9B-400B-8AD9-A2B137658085}" dt="2022-12-28T10:25:10.157" v="3874" actId="1076"/>
          <ac:spMkLst>
            <pc:docMk/>
            <pc:sldMk cId="2072329503" sldId="288"/>
            <ac:spMk id="2" creationId="{D42D6870-9AE8-1722-4071-9D0675C5D45E}"/>
          </ac:spMkLst>
        </pc:spChg>
        <pc:spChg chg="add mod">
          <ac:chgData name="CAO THI TRIEU VI" userId="1a55d0bf-e781-4ea5-8549-370b5719438e" providerId="ADAL" clId="{48D3EC60-9B9B-400B-8AD9-A2B137658085}" dt="2022-12-28T10:25:38.772" v="3889" actId="20577"/>
          <ac:spMkLst>
            <pc:docMk/>
            <pc:sldMk cId="2072329503" sldId="288"/>
            <ac:spMk id="3" creationId="{36B72D43-1C4B-568A-89AF-1514BD6A0045}"/>
          </ac:spMkLst>
        </pc:spChg>
        <pc:spChg chg="del">
          <ac:chgData name="CAO THI TRIEU VI" userId="1a55d0bf-e781-4ea5-8549-370b5719438e" providerId="ADAL" clId="{48D3EC60-9B9B-400B-8AD9-A2B137658085}" dt="2022-12-28T10:25:06.672" v="3872" actId="478"/>
          <ac:spMkLst>
            <pc:docMk/>
            <pc:sldMk cId="2072329503" sldId="288"/>
            <ac:spMk id="4" creationId="{5FAA66BA-D4E1-DD71-3812-AA52B6A82708}"/>
          </ac:spMkLst>
        </pc:spChg>
        <pc:spChg chg="add mod">
          <ac:chgData name="CAO THI TRIEU VI" userId="1a55d0bf-e781-4ea5-8549-370b5719438e" providerId="ADAL" clId="{48D3EC60-9B9B-400B-8AD9-A2B137658085}" dt="2022-12-28T10:25:49.724" v="3891" actId="20577"/>
          <ac:spMkLst>
            <pc:docMk/>
            <pc:sldMk cId="2072329503" sldId="288"/>
            <ac:spMk id="6" creationId="{871EE381-00D1-4CDF-DBDD-00939A426F9E}"/>
          </ac:spMkLst>
        </pc:spChg>
        <pc:spChg chg="add mod">
          <ac:chgData name="CAO THI TRIEU VI" userId="1a55d0bf-e781-4ea5-8549-370b5719438e" providerId="ADAL" clId="{48D3EC60-9B9B-400B-8AD9-A2B137658085}" dt="2022-12-28T10:25:36.137" v="3888" actId="20577"/>
          <ac:spMkLst>
            <pc:docMk/>
            <pc:sldMk cId="2072329503" sldId="288"/>
            <ac:spMk id="7" creationId="{1BA4E357-D81B-0FBD-406B-83C8C7842CDA}"/>
          </ac:spMkLst>
        </pc:spChg>
        <pc:spChg chg="add mod">
          <ac:chgData name="CAO THI TRIEU VI" userId="1a55d0bf-e781-4ea5-8549-370b5719438e" providerId="ADAL" clId="{48D3EC60-9B9B-400B-8AD9-A2B137658085}" dt="2022-12-28T10:25:22.316" v="3882" actId="20577"/>
          <ac:spMkLst>
            <pc:docMk/>
            <pc:sldMk cId="2072329503" sldId="288"/>
            <ac:spMk id="8" creationId="{D1082F5F-75C0-7A20-655E-5F5FBBBA10BC}"/>
          </ac:spMkLst>
        </pc:spChg>
        <pc:spChg chg="add mod">
          <ac:chgData name="CAO THI TRIEU VI" userId="1a55d0bf-e781-4ea5-8549-370b5719438e" providerId="ADAL" clId="{48D3EC60-9B9B-400B-8AD9-A2B137658085}" dt="2022-12-28T10:25:24.706" v="3883" actId="20577"/>
          <ac:spMkLst>
            <pc:docMk/>
            <pc:sldMk cId="2072329503" sldId="288"/>
            <ac:spMk id="9" creationId="{896C0AA2-3302-D645-C068-B371A76788A9}"/>
          </ac:spMkLst>
        </pc:spChg>
        <pc:spChg chg="add mod">
          <ac:chgData name="CAO THI TRIEU VI" userId="1a55d0bf-e781-4ea5-8549-370b5719438e" providerId="ADAL" clId="{48D3EC60-9B9B-400B-8AD9-A2B137658085}" dt="2022-12-28T10:25:16.470" v="3877" actId="1076"/>
          <ac:spMkLst>
            <pc:docMk/>
            <pc:sldMk cId="2072329503" sldId="288"/>
            <ac:spMk id="12" creationId="{6EED2C29-3640-B6F4-D3EA-02385B311846}"/>
          </ac:spMkLst>
        </pc:spChg>
        <pc:spChg chg="add mod">
          <ac:chgData name="CAO THI TRIEU VI" userId="1a55d0bf-e781-4ea5-8549-370b5719438e" providerId="ADAL" clId="{48D3EC60-9B9B-400B-8AD9-A2B137658085}" dt="2022-12-28T10:25:31.086" v="3886" actId="20577"/>
          <ac:spMkLst>
            <pc:docMk/>
            <pc:sldMk cId="2072329503" sldId="288"/>
            <ac:spMk id="13" creationId="{06CEA28D-5A5D-8783-8BB2-05CBBA0F2C89}"/>
          </ac:spMkLst>
        </pc:spChg>
        <pc:spChg chg="add mod">
          <ac:chgData name="CAO THI TRIEU VI" userId="1a55d0bf-e781-4ea5-8549-370b5719438e" providerId="ADAL" clId="{48D3EC60-9B9B-400B-8AD9-A2B137658085}" dt="2022-12-28T10:26:02.325" v="3892" actId="20577"/>
          <ac:spMkLst>
            <pc:docMk/>
            <pc:sldMk cId="2072329503" sldId="288"/>
            <ac:spMk id="14" creationId="{591ACABB-CC9D-ABE3-C296-17565F495C6A}"/>
          </ac:spMkLst>
        </pc:spChg>
        <pc:spChg chg="add mod">
          <ac:chgData name="CAO THI TRIEU VI" userId="1a55d0bf-e781-4ea5-8549-370b5719438e" providerId="ADAL" clId="{48D3EC60-9B9B-400B-8AD9-A2B137658085}" dt="2022-12-28T10:25:33.140" v="3887" actId="20577"/>
          <ac:spMkLst>
            <pc:docMk/>
            <pc:sldMk cId="2072329503" sldId="288"/>
            <ac:spMk id="15" creationId="{DB4E7988-3D75-2D3E-365F-1043C6C3E1AB}"/>
          </ac:spMkLst>
        </pc:spChg>
        <pc:spChg chg="add mod">
          <ac:chgData name="CAO THI TRIEU VI" userId="1a55d0bf-e781-4ea5-8549-370b5719438e" providerId="ADAL" clId="{48D3EC60-9B9B-400B-8AD9-A2B137658085}" dt="2022-12-28T10:25:41.696" v="3890" actId="20577"/>
          <ac:spMkLst>
            <pc:docMk/>
            <pc:sldMk cId="2072329503" sldId="288"/>
            <ac:spMk id="16" creationId="{9BA4E224-FBB5-ABB7-B6CC-C515B8179558}"/>
          </ac:spMkLst>
        </pc:spChg>
        <pc:spChg chg="mod">
          <ac:chgData name="CAO THI TRIEU VI" userId="1a55d0bf-e781-4ea5-8549-370b5719438e" providerId="ADAL" clId="{48D3EC60-9B9B-400B-8AD9-A2B137658085}" dt="2022-12-28T10:25:12.401" v="3875" actId="1076"/>
          <ac:spMkLst>
            <pc:docMk/>
            <pc:sldMk cId="2072329503" sldId="288"/>
            <ac:spMk id="17" creationId="{CA257848-B365-7905-2780-5BBDE4FD1D7D}"/>
          </ac:spMkLst>
        </pc:spChg>
        <pc:spChg chg="add mod">
          <ac:chgData name="CAO THI TRIEU VI" userId="1a55d0bf-e781-4ea5-8549-370b5719438e" providerId="ADAL" clId="{48D3EC60-9B9B-400B-8AD9-A2B137658085}" dt="2022-12-28T10:26:06.247" v="3893" actId="20577"/>
          <ac:spMkLst>
            <pc:docMk/>
            <pc:sldMk cId="2072329503" sldId="288"/>
            <ac:spMk id="18" creationId="{D08C19DA-F779-262C-89D4-24E4558EAF8B}"/>
          </ac:spMkLst>
        </pc:spChg>
        <pc:spChg chg="add mod">
          <ac:chgData name="CAO THI TRIEU VI" userId="1a55d0bf-e781-4ea5-8549-370b5719438e" providerId="ADAL" clId="{48D3EC60-9B9B-400B-8AD9-A2B137658085}" dt="2022-12-28T10:27:31.161" v="3902" actId="20577"/>
          <ac:spMkLst>
            <pc:docMk/>
            <pc:sldMk cId="2072329503" sldId="288"/>
            <ac:spMk id="21" creationId="{9C6FFEAA-B60F-1E93-D5E0-5FF299706060}"/>
          </ac:spMkLst>
        </pc:spChg>
        <pc:spChg chg="add mod">
          <ac:chgData name="CAO THI TRIEU VI" userId="1a55d0bf-e781-4ea5-8549-370b5719438e" providerId="ADAL" clId="{48D3EC60-9B9B-400B-8AD9-A2B137658085}" dt="2022-12-28T10:27:11.112" v="3899" actId="20577"/>
          <ac:spMkLst>
            <pc:docMk/>
            <pc:sldMk cId="2072329503" sldId="288"/>
            <ac:spMk id="22" creationId="{EFCD1181-EBB6-D989-C629-29DC2611EB3D}"/>
          </ac:spMkLst>
        </pc:spChg>
        <pc:spChg chg="add mod">
          <ac:chgData name="CAO THI TRIEU VI" userId="1a55d0bf-e781-4ea5-8549-370b5719438e" providerId="ADAL" clId="{48D3EC60-9B9B-400B-8AD9-A2B137658085}" dt="2022-12-28T10:27:56.764" v="3938" actId="14100"/>
          <ac:spMkLst>
            <pc:docMk/>
            <pc:sldMk cId="2072329503" sldId="288"/>
            <ac:spMk id="23" creationId="{443A1C3D-8622-6AD9-93A6-E50A8B965536}"/>
          </ac:spMkLst>
        </pc:spChg>
        <pc:spChg chg="add mod">
          <ac:chgData name="CAO THI TRIEU VI" userId="1a55d0bf-e781-4ea5-8549-370b5719438e" providerId="ADAL" clId="{48D3EC60-9B9B-400B-8AD9-A2B137658085}" dt="2022-12-28T10:27:17.097" v="3901" actId="1035"/>
          <ac:spMkLst>
            <pc:docMk/>
            <pc:sldMk cId="2072329503" sldId="288"/>
            <ac:spMk id="24" creationId="{613271CC-4492-FC37-DDD1-545B6568DC0B}"/>
          </ac:spMkLst>
        </pc:spChg>
        <pc:spChg chg="add mod">
          <ac:chgData name="CAO THI TRIEU VI" userId="1a55d0bf-e781-4ea5-8549-370b5719438e" providerId="ADAL" clId="{48D3EC60-9B9B-400B-8AD9-A2B137658085}" dt="2022-12-28T10:27:35.941" v="3904" actId="20577"/>
          <ac:spMkLst>
            <pc:docMk/>
            <pc:sldMk cId="2072329503" sldId="288"/>
            <ac:spMk id="25" creationId="{195F42E2-5862-6BC7-3E03-9963270878A0}"/>
          </ac:spMkLst>
        </pc:spChg>
        <pc:spChg chg="add mod">
          <ac:chgData name="CAO THI TRIEU VI" userId="1a55d0bf-e781-4ea5-8549-370b5719438e" providerId="ADAL" clId="{48D3EC60-9B9B-400B-8AD9-A2B137658085}" dt="2022-12-28T10:27:33.499" v="3903" actId="20577"/>
          <ac:spMkLst>
            <pc:docMk/>
            <pc:sldMk cId="2072329503" sldId="288"/>
            <ac:spMk id="26" creationId="{BDBA11BC-B2C9-4611-A1E8-42A37A600097}"/>
          </ac:spMkLst>
        </pc:spChg>
        <pc:picChg chg="mod">
          <ac:chgData name="CAO THI TRIEU VI" userId="1a55d0bf-e781-4ea5-8549-370b5719438e" providerId="ADAL" clId="{48D3EC60-9B9B-400B-8AD9-A2B137658085}" dt="2022-12-28T10:25:08.025" v="3873" actId="1076"/>
          <ac:picMkLst>
            <pc:docMk/>
            <pc:sldMk cId="2072329503" sldId="288"/>
            <ac:picMk id="19" creationId="{CA106443-2BE6-C9C8-7C79-5858E9355CBE}"/>
          </ac:picMkLst>
        </pc:picChg>
        <pc:cxnChg chg="add mod">
          <ac:chgData name="CAO THI TRIEU VI" userId="1a55d0bf-e781-4ea5-8549-370b5719438e" providerId="ADAL" clId="{48D3EC60-9B9B-400B-8AD9-A2B137658085}" dt="2022-12-28T10:25:16.470" v="3877" actId="1076"/>
          <ac:cxnSpMkLst>
            <pc:docMk/>
            <pc:sldMk cId="2072329503" sldId="288"/>
            <ac:cxnSpMk id="10" creationId="{96F1AA7C-D3A6-4FA8-9E3D-475C75A1866B}"/>
          </ac:cxnSpMkLst>
        </pc:cxnChg>
        <pc:cxnChg chg="add mod">
          <ac:chgData name="CAO THI TRIEU VI" userId="1a55d0bf-e781-4ea5-8549-370b5719438e" providerId="ADAL" clId="{48D3EC60-9B9B-400B-8AD9-A2B137658085}" dt="2022-12-28T10:25:16.470" v="3877" actId="1076"/>
          <ac:cxnSpMkLst>
            <pc:docMk/>
            <pc:sldMk cId="2072329503" sldId="288"/>
            <ac:cxnSpMk id="11" creationId="{6F9BDD99-BDEC-A04D-9B54-7C2B10B4CE0F}"/>
          </ac:cxnSpMkLst>
        </pc:cxnChg>
      </pc:sldChg>
      <pc:sldChg chg="add del">
        <pc:chgData name="CAO THI TRIEU VI" userId="1a55d0bf-e781-4ea5-8549-370b5719438e" providerId="ADAL" clId="{48D3EC60-9B9B-400B-8AD9-A2B137658085}" dt="2022-12-28T10:24:58.006" v="3868" actId="47"/>
        <pc:sldMkLst>
          <pc:docMk/>
          <pc:sldMk cId="3308985602" sldId="288"/>
        </pc:sldMkLst>
      </pc:sldChg>
      <pc:sldChg chg="addSp delSp modSp add mod ord modTransition delAnim modAnim">
        <pc:chgData name="CAO THI TRIEU VI" userId="1a55d0bf-e781-4ea5-8549-370b5719438e" providerId="ADAL" clId="{48D3EC60-9B9B-400B-8AD9-A2B137658085}" dt="2022-12-28T10:29:41.866" v="3952"/>
        <pc:sldMkLst>
          <pc:docMk/>
          <pc:sldMk cId="3401370134" sldId="289"/>
        </pc:sldMkLst>
        <pc:spChg chg="del">
          <ac:chgData name="CAO THI TRIEU VI" userId="1a55d0bf-e781-4ea5-8549-370b5719438e" providerId="ADAL" clId="{48D3EC60-9B9B-400B-8AD9-A2B137658085}" dt="2022-12-28T10:28:31.061" v="3942" actId="478"/>
          <ac:spMkLst>
            <pc:docMk/>
            <pc:sldMk cId="3401370134" sldId="289"/>
            <ac:spMk id="2" creationId="{8141B0A4-7212-C777-9DD7-FE23D19F601A}"/>
          </ac:spMkLst>
        </pc:spChg>
        <pc:spChg chg="del">
          <ac:chgData name="CAO THI TRIEU VI" userId="1a55d0bf-e781-4ea5-8549-370b5719438e" providerId="ADAL" clId="{48D3EC60-9B9B-400B-8AD9-A2B137658085}" dt="2022-12-28T10:28:31.061" v="3942" actId="478"/>
          <ac:spMkLst>
            <pc:docMk/>
            <pc:sldMk cId="3401370134" sldId="289"/>
            <ac:spMk id="3" creationId="{609A1CFB-F87E-9D0B-ED91-975FF4D9B191}"/>
          </ac:spMkLst>
        </pc:spChg>
        <pc:spChg chg="mod">
          <ac:chgData name="CAO THI TRIEU VI" userId="1a55d0bf-e781-4ea5-8549-370b5719438e" providerId="ADAL" clId="{48D3EC60-9B9B-400B-8AD9-A2B137658085}" dt="2022-12-28T10:28:40.747" v="3943"/>
          <ac:spMkLst>
            <pc:docMk/>
            <pc:sldMk cId="3401370134" sldId="289"/>
            <ac:spMk id="5" creationId="{8EE0FE1F-6D5E-F832-E11C-89C32A558232}"/>
          </ac:spMkLst>
        </pc:spChg>
        <pc:spChg chg="mod">
          <ac:chgData name="CAO THI TRIEU VI" userId="1a55d0bf-e781-4ea5-8549-370b5719438e" providerId="ADAL" clId="{48D3EC60-9B9B-400B-8AD9-A2B137658085}" dt="2022-12-28T10:28:40.747" v="3943"/>
          <ac:spMkLst>
            <pc:docMk/>
            <pc:sldMk cId="3401370134" sldId="289"/>
            <ac:spMk id="6" creationId="{E1F42A9C-40BC-8F5B-FBE1-FE8C4C513AEA}"/>
          </ac:spMkLst>
        </pc:spChg>
        <pc:spChg chg="del">
          <ac:chgData name="CAO THI TRIEU VI" userId="1a55d0bf-e781-4ea5-8549-370b5719438e" providerId="ADAL" clId="{48D3EC60-9B9B-400B-8AD9-A2B137658085}" dt="2022-12-28T10:28:31.061" v="3942" actId="478"/>
          <ac:spMkLst>
            <pc:docMk/>
            <pc:sldMk cId="3401370134" sldId="289"/>
            <ac:spMk id="17" creationId="{B894CEA8-0303-BF60-4E0E-870BE597E832}"/>
          </ac:spMkLst>
        </pc:spChg>
        <pc:spChg chg="del">
          <ac:chgData name="CAO THI TRIEU VI" userId="1a55d0bf-e781-4ea5-8549-370b5719438e" providerId="ADAL" clId="{48D3EC60-9B9B-400B-8AD9-A2B137658085}" dt="2022-12-28T10:28:31.061" v="3942" actId="478"/>
          <ac:spMkLst>
            <pc:docMk/>
            <pc:sldMk cId="3401370134" sldId="289"/>
            <ac:spMk id="18" creationId="{3C92EF5A-99E7-3136-0C41-1018159043F0}"/>
          </ac:spMkLst>
        </pc:spChg>
        <pc:grpChg chg="add mod">
          <ac:chgData name="CAO THI TRIEU VI" userId="1a55d0bf-e781-4ea5-8549-370b5719438e" providerId="ADAL" clId="{48D3EC60-9B9B-400B-8AD9-A2B137658085}" dt="2022-12-28T10:28:45.120" v="3944" actId="1076"/>
          <ac:grpSpMkLst>
            <pc:docMk/>
            <pc:sldMk cId="3401370134" sldId="289"/>
            <ac:grpSpMk id="4" creationId="{45CB200B-33C5-DD2F-AB24-998AE610221C}"/>
          </ac:grpSpMkLst>
        </pc:grpChg>
        <pc:grpChg chg="del">
          <ac:chgData name="CAO THI TRIEU VI" userId="1a55d0bf-e781-4ea5-8549-370b5719438e" providerId="ADAL" clId="{48D3EC60-9B9B-400B-8AD9-A2B137658085}" dt="2022-12-28T10:28:31.061" v="3942" actId="478"/>
          <ac:grpSpMkLst>
            <pc:docMk/>
            <pc:sldMk cId="3401370134" sldId="289"/>
            <ac:grpSpMk id="9" creationId="{D1348B3F-7DD5-1D73-AFFF-B8FAB7B97C92}"/>
          </ac:grpSpMkLst>
        </pc:grpChg>
      </pc:sldChg>
      <pc:sldChg chg="addSp delSp modSp add mod modTransition delAnim modAnim">
        <pc:chgData name="CAO THI TRIEU VI" userId="1a55d0bf-e781-4ea5-8549-370b5719438e" providerId="ADAL" clId="{48D3EC60-9B9B-400B-8AD9-A2B137658085}" dt="2022-12-28T10:29:46.623" v="3953"/>
        <pc:sldMkLst>
          <pc:docMk/>
          <pc:sldMk cId="1635244425" sldId="290"/>
        </pc:sldMkLst>
        <pc:spChg chg="del">
          <ac:chgData name="CAO THI TRIEU VI" userId="1a55d0bf-e781-4ea5-8549-370b5719438e" providerId="ADAL" clId="{48D3EC60-9B9B-400B-8AD9-A2B137658085}" dt="2022-12-28T10:28:49.700" v="3946" actId="478"/>
          <ac:spMkLst>
            <pc:docMk/>
            <pc:sldMk cId="1635244425" sldId="290"/>
            <ac:spMk id="2" creationId="{D42D6870-9AE8-1722-4071-9D0675C5D45E}"/>
          </ac:spMkLst>
        </pc:spChg>
        <pc:spChg chg="del">
          <ac:chgData name="CAO THI TRIEU VI" userId="1a55d0bf-e781-4ea5-8549-370b5719438e" providerId="ADAL" clId="{48D3EC60-9B9B-400B-8AD9-A2B137658085}" dt="2022-12-28T10:28:49.700" v="3946" actId="478"/>
          <ac:spMkLst>
            <pc:docMk/>
            <pc:sldMk cId="1635244425" sldId="290"/>
            <ac:spMk id="3" creationId="{36B72D43-1C4B-568A-89AF-1514BD6A0045}"/>
          </ac:spMkLst>
        </pc:spChg>
        <pc:spChg chg="add mod">
          <ac:chgData name="CAO THI TRIEU VI" userId="1a55d0bf-e781-4ea5-8549-370b5719438e" providerId="ADAL" clId="{48D3EC60-9B9B-400B-8AD9-A2B137658085}" dt="2022-12-28T10:29:00.476" v="3947"/>
          <ac:spMkLst>
            <pc:docMk/>
            <pc:sldMk cId="1635244425" sldId="290"/>
            <ac:spMk id="4" creationId="{DC6F7411-0BF0-1352-3885-91AE05CC4E6A}"/>
          </ac:spMkLst>
        </pc:spChg>
        <pc:spChg chg="del">
          <ac:chgData name="CAO THI TRIEU VI" userId="1a55d0bf-e781-4ea5-8549-370b5719438e" providerId="ADAL" clId="{48D3EC60-9B9B-400B-8AD9-A2B137658085}" dt="2022-12-28T10:28:49.700" v="3946" actId="478"/>
          <ac:spMkLst>
            <pc:docMk/>
            <pc:sldMk cId="1635244425" sldId="290"/>
            <ac:spMk id="6" creationId="{871EE381-00D1-4CDF-DBDD-00939A426F9E}"/>
          </ac:spMkLst>
        </pc:spChg>
        <pc:spChg chg="del">
          <ac:chgData name="CAO THI TRIEU VI" userId="1a55d0bf-e781-4ea5-8549-370b5719438e" providerId="ADAL" clId="{48D3EC60-9B9B-400B-8AD9-A2B137658085}" dt="2022-12-28T10:28:49.700" v="3946" actId="478"/>
          <ac:spMkLst>
            <pc:docMk/>
            <pc:sldMk cId="1635244425" sldId="290"/>
            <ac:spMk id="7" creationId="{1BA4E357-D81B-0FBD-406B-83C8C7842CDA}"/>
          </ac:spMkLst>
        </pc:spChg>
        <pc:spChg chg="del">
          <ac:chgData name="CAO THI TRIEU VI" userId="1a55d0bf-e781-4ea5-8549-370b5719438e" providerId="ADAL" clId="{48D3EC60-9B9B-400B-8AD9-A2B137658085}" dt="2022-12-28T10:28:49.700" v="3946" actId="478"/>
          <ac:spMkLst>
            <pc:docMk/>
            <pc:sldMk cId="1635244425" sldId="290"/>
            <ac:spMk id="8" creationId="{D1082F5F-75C0-7A20-655E-5F5FBBBA10BC}"/>
          </ac:spMkLst>
        </pc:spChg>
        <pc:spChg chg="del">
          <ac:chgData name="CAO THI TRIEU VI" userId="1a55d0bf-e781-4ea5-8549-370b5719438e" providerId="ADAL" clId="{48D3EC60-9B9B-400B-8AD9-A2B137658085}" dt="2022-12-28T10:28:49.700" v="3946" actId="478"/>
          <ac:spMkLst>
            <pc:docMk/>
            <pc:sldMk cId="1635244425" sldId="290"/>
            <ac:spMk id="9" creationId="{896C0AA2-3302-D645-C068-B371A76788A9}"/>
          </ac:spMkLst>
        </pc:spChg>
        <pc:spChg chg="del">
          <ac:chgData name="CAO THI TRIEU VI" userId="1a55d0bf-e781-4ea5-8549-370b5719438e" providerId="ADAL" clId="{48D3EC60-9B9B-400B-8AD9-A2B137658085}" dt="2022-12-28T10:28:49.700" v="3946" actId="478"/>
          <ac:spMkLst>
            <pc:docMk/>
            <pc:sldMk cId="1635244425" sldId="290"/>
            <ac:spMk id="12" creationId="{6EED2C29-3640-B6F4-D3EA-02385B311846}"/>
          </ac:spMkLst>
        </pc:spChg>
        <pc:spChg chg="del">
          <ac:chgData name="CAO THI TRIEU VI" userId="1a55d0bf-e781-4ea5-8549-370b5719438e" providerId="ADAL" clId="{48D3EC60-9B9B-400B-8AD9-A2B137658085}" dt="2022-12-28T10:28:49.700" v="3946" actId="478"/>
          <ac:spMkLst>
            <pc:docMk/>
            <pc:sldMk cId="1635244425" sldId="290"/>
            <ac:spMk id="13" creationId="{06CEA28D-5A5D-8783-8BB2-05CBBA0F2C89}"/>
          </ac:spMkLst>
        </pc:spChg>
        <pc:spChg chg="del">
          <ac:chgData name="CAO THI TRIEU VI" userId="1a55d0bf-e781-4ea5-8549-370b5719438e" providerId="ADAL" clId="{48D3EC60-9B9B-400B-8AD9-A2B137658085}" dt="2022-12-28T10:28:49.700" v="3946" actId="478"/>
          <ac:spMkLst>
            <pc:docMk/>
            <pc:sldMk cId="1635244425" sldId="290"/>
            <ac:spMk id="14" creationId="{591ACABB-CC9D-ABE3-C296-17565F495C6A}"/>
          </ac:spMkLst>
        </pc:spChg>
        <pc:spChg chg="del">
          <ac:chgData name="CAO THI TRIEU VI" userId="1a55d0bf-e781-4ea5-8549-370b5719438e" providerId="ADAL" clId="{48D3EC60-9B9B-400B-8AD9-A2B137658085}" dt="2022-12-28T10:28:49.700" v="3946" actId="478"/>
          <ac:spMkLst>
            <pc:docMk/>
            <pc:sldMk cId="1635244425" sldId="290"/>
            <ac:spMk id="15" creationId="{DB4E7988-3D75-2D3E-365F-1043C6C3E1AB}"/>
          </ac:spMkLst>
        </pc:spChg>
        <pc:spChg chg="del">
          <ac:chgData name="CAO THI TRIEU VI" userId="1a55d0bf-e781-4ea5-8549-370b5719438e" providerId="ADAL" clId="{48D3EC60-9B9B-400B-8AD9-A2B137658085}" dt="2022-12-28T10:28:49.700" v="3946" actId="478"/>
          <ac:spMkLst>
            <pc:docMk/>
            <pc:sldMk cId="1635244425" sldId="290"/>
            <ac:spMk id="16" creationId="{9BA4E224-FBB5-ABB7-B6CC-C515B8179558}"/>
          </ac:spMkLst>
        </pc:spChg>
        <pc:spChg chg="del">
          <ac:chgData name="CAO THI TRIEU VI" userId="1a55d0bf-e781-4ea5-8549-370b5719438e" providerId="ADAL" clId="{48D3EC60-9B9B-400B-8AD9-A2B137658085}" dt="2022-12-28T10:28:49.700" v="3946" actId="478"/>
          <ac:spMkLst>
            <pc:docMk/>
            <pc:sldMk cId="1635244425" sldId="290"/>
            <ac:spMk id="17" creationId="{CA257848-B365-7905-2780-5BBDE4FD1D7D}"/>
          </ac:spMkLst>
        </pc:spChg>
        <pc:spChg chg="del">
          <ac:chgData name="CAO THI TRIEU VI" userId="1a55d0bf-e781-4ea5-8549-370b5719438e" providerId="ADAL" clId="{48D3EC60-9B9B-400B-8AD9-A2B137658085}" dt="2022-12-28T10:28:49.700" v="3946" actId="478"/>
          <ac:spMkLst>
            <pc:docMk/>
            <pc:sldMk cId="1635244425" sldId="290"/>
            <ac:spMk id="18" creationId="{D08C19DA-F779-262C-89D4-24E4558EAF8B}"/>
          </ac:spMkLst>
        </pc:spChg>
        <pc:spChg chg="del">
          <ac:chgData name="CAO THI TRIEU VI" userId="1a55d0bf-e781-4ea5-8549-370b5719438e" providerId="ADAL" clId="{48D3EC60-9B9B-400B-8AD9-A2B137658085}" dt="2022-12-28T10:28:49.700" v="3946" actId="478"/>
          <ac:spMkLst>
            <pc:docMk/>
            <pc:sldMk cId="1635244425" sldId="290"/>
            <ac:spMk id="21" creationId="{9C6FFEAA-B60F-1E93-D5E0-5FF299706060}"/>
          </ac:spMkLst>
        </pc:spChg>
        <pc:spChg chg="del">
          <ac:chgData name="CAO THI TRIEU VI" userId="1a55d0bf-e781-4ea5-8549-370b5719438e" providerId="ADAL" clId="{48D3EC60-9B9B-400B-8AD9-A2B137658085}" dt="2022-12-28T10:28:49.700" v="3946" actId="478"/>
          <ac:spMkLst>
            <pc:docMk/>
            <pc:sldMk cId="1635244425" sldId="290"/>
            <ac:spMk id="22" creationId="{EFCD1181-EBB6-D989-C629-29DC2611EB3D}"/>
          </ac:spMkLst>
        </pc:spChg>
        <pc:spChg chg="del">
          <ac:chgData name="CAO THI TRIEU VI" userId="1a55d0bf-e781-4ea5-8549-370b5719438e" providerId="ADAL" clId="{48D3EC60-9B9B-400B-8AD9-A2B137658085}" dt="2022-12-28T10:28:49.700" v="3946" actId="478"/>
          <ac:spMkLst>
            <pc:docMk/>
            <pc:sldMk cId="1635244425" sldId="290"/>
            <ac:spMk id="23" creationId="{443A1C3D-8622-6AD9-93A6-E50A8B965536}"/>
          </ac:spMkLst>
        </pc:spChg>
        <pc:spChg chg="del">
          <ac:chgData name="CAO THI TRIEU VI" userId="1a55d0bf-e781-4ea5-8549-370b5719438e" providerId="ADAL" clId="{48D3EC60-9B9B-400B-8AD9-A2B137658085}" dt="2022-12-28T10:28:49.700" v="3946" actId="478"/>
          <ac:spMkLst>
            <pc:docMk/>
            <pc:sldMk cId="1635244425" sldId="290"/>
            <ac:spMk id="24" creationId="{613271CC-4492-FC37-DDD1-545B6568DC0B}"/>
          </ac:spMkLst>
        </pc:spChg>
        <pc:spChg chg="del">
          <ac:chgData name="CAO THI TRIEU VI" userId="1a55d0bf-e781-4ea5-8549-370b5719438e" providerId="ADAL" clId="{48D3EC60-9B9B-400B-8AD9-A2B137658085}" dt="2022-12-28T10:28:49.700" v="3946" actId="478"/>
          <ac:spMkLst>
            <pc:docMk/>
            <pc:sldMk cId="1635244425" sldId="290"/>
            <ac:spMk id="25" creationId="{195F42E2-5862-6BC7-3E03-9963270878A0}"/>
          </ac:spMkLst>
        </pc:spChg>
        <pc:spChg chg="del">
          <ac:chgData name="CAO THI TRIEU VI" userId="1a55d0bf-e781-4ea5-8549-370b5719438e" providerId="ADAL" clId="{48D3EC60-9B9B-400B-8AD9-A2B137658085}" dt="2022-12-28T10:28:49.700" v="3946" actId="478"/>
          <ac:spMkLst>
            <pc:docMk/>
            <pc:sldMk cId="1635244425" sldId="290"/>
            <ac:spMk id="26" creationId="{BDBA11BC-B2C9-4611-A1E8-42A37A600097}"/>
          </ac:spMkLst>
        </pc:spChg>
        <pc:spChg chg="add mod">
          <ac:chgData name="CAO THI TRIEU VI" userId="1a55d0bf-e781-4ea5-8549-370b5719438e" providerId="ADAL" clId="{48D3EC60-9B9B-400B-8AD9-A2B137658085}" dt="2022-12-28T10:29:00.476" v="3947"/>
          <ac:spMkLst>
            <pc:docMk/>
            <pc:sldMk cId="1635244425" sldId="290"/>
            <ac:spMk id="27" creationId="{8B9234DA-348C-5246-B44E-9029170437AD}"/>
          </ac:spMkLst>
        </pc:spChg>
        <pc:spChg chg="add mod">
          <ac:chgData name="CAO THI TRIEU VI" userId="1a55d0bf-e781-4ea5-8549-370b5719438e" providerId="ADAL" clId="{48D3EC60-9B9B-400B-8AD9-A2B137658085}" dt="2022-12-28T10:29:00.476" v="3947"/>
          <ac:spMkLst>
            <pc:docMk/>
            <pc:sldMk cId="1635244425" sldId="290"/>
            <ac:spMk id="29" creationId="{AEE8C2FE-8346-1C45-E2C0-E184654235E9}"/>
          </ac:spMkLst>
        </pc:spChg>
        <pc:spChg chg="add mod">
          <ac:chgData name="CAO THI TRIEU VI" userId="1a55d0bf-e781-4ea5-8549-370b5719438e" providerId="ADAL" clId="{48D3EC60-9B9B-400B-8AD9-A2B137658085}" dt="2022-12-28T10:29:00.476" v="3947"/>
          <ac:spMkLst>
            <pc:docMk/>
            <pc:sldMk cId="1635244425" sldId="290"/>
            <ac:spMk id="31" creationId="{F5237CDC-2585-EE98-5FA8-A7D7981B7E2C}"/>
          </ac:spMkLst>
        </pc:spChg>
        <pc:spChg chg="add mod">
          <ac:chgData name="CAO THI TRIEU VI" userId="1a55d0bf-e781-4ea5-8549-370b5719438e" providerId="ADAL" clId="{48D3EC60-9B9B-400B-8AD9-A2B137658085}" dt="2022-12-28T10:29:00.476" v="3947"/>
          <ac:spMkLst>
            <pc:docMk/>
            <pc:sldMk cId="1635244425" sldId="290"/>
            <ac:spMk id="33" creationId="{AC0E0621-F2DF-0B39-1623-EBFDAA76B37B}"/>
          </ac:spMkLst>
        </pc:spChg>
        <pc:picChg chg="del">
          <ac:chgData name="CAO THI TRIEU VI" userId="1a55d0bf-e781-4ea5-8549-370b5719438e" providerId="ADAL" clId="{48D3EC60-9B9B-400B-8AD9-A2B137658085}" dt="2022-12-28T10:28:49.700" v="3946" actId="478"/>
          <ac:picMkLst>
            <pc:docMk/>
            <pc:sldMk cId="1635244425" sldId="290"/>
            <ac:picMk id="19" creationId="{CA106443-2BE6-C9C8-7C79-5858E9355CBE}"/>
          </ac:picMkLst>
        </pc:picChg>
        <pc:picChg chg="add mod">
          <ac:chgData name="CAO THI TRIEU VI" userId="1a55d0bf-e781-4ea5-8549-370b5719438e" providerId="ADAL" clId="{48D3EC60-9B9B-400B-8AD9-A2B137658085}" dt="2022-12-28T10:29:00.476" v="3947"/>
          <ac:picMkLst>
            <pc:docMk/>
            <pc:sldMk cId="1635244425" sldId="290"/>
            <ac:picMk id="28" creationId="{B8E8BC20-1EF5-B81C-ABCD-B2B9DCAD8B8D}"/>
          </ac:picMkLst>
        </pc:picChg>
        <pc:picChg chg="add mod">
          <ac:chgData name="CAO THI TRIEU VI" userId="1a55d0bf-e781-4ea5-8549-370b5719438e" providerId="ADAL" clId="{48D3EC60-9B9B-400B-8AD9-A2B137658085}" dt="2022-12-28T10:29:00.476" v="3947"/>
          <ac:picMkLst>
            <pc:docMk/>
            <pc:sldMk cId="1635244425" sldId="290"/>
            <ac:picMk id="30" creationId="{AD871415-5232-5554-A5A6-8EA84564D22F}"/>
          </ac:picMkLst>
        </pc:picChg>
        <pc:picChg chg="add mod">
          <ac:chgData name="CAO THI TRIEU VI" userId="1a55d0bf-e781-4ea5-8549-370b5719438e" providerId="ADAL" clId="{48D3EC60-9B9B-400B-8AD9-A2B137658085}" dt="2022-12-28T10:29:00.476" v="3947"/>
          <ac:picMkLst>
            <pc:docMk/>
            <pc:sldMk cId="1635244425" sldId="290"/>
            <ac:picMk id="32" creationId="{83027F53-C44D-F22A-DD41-E6EFD975097A}"/>
          </ac:picMkLst>
        </pc:picChg>
        <pc:picChg chg="add mod">
          <ac:chgData name="CAO THI TRIEU VI" userId="1a55d0bf-e781-4ea5-8549-370b5719438e" providerId="ADAL" clId="{48D3EC60-9B9B-400B-8AD9-A2B137658085}" dt="2022-12-28T10:29:00.476" v="3947"/>
          <ac:picMkLst>
            <pc:docMk/>
            <pc:sldMk cId="1635244425" sldId="290"/>
            <ac:picMk id="34" creationId="{CABD8D9A-DE8C-6034-48FA-E3B58F2DAAA7}"/>
          </ac:picMkLst>
        </pc:picChg>
        <pc:cxnChg chg="del">
          <ac:chgData name="CAO THI TRIEU VI" userId="1a55d0bf-e781-4ea5-8549-370b5719438e" providerId="ADAL" clId="{48D3EC60-9B9B-400B-8AD9-A2B137658085}" dt="2022-12-28T10:28:49.700" v="3946" actId="478"/>
          <ac:cxnSpMkLst>
            <pc:docMk/>
            <pc:sldMk cId="1635244425" sldId="290"/>
            <ac:cxnSpMk id="10" creationId="{96F1AA7C-D3A6-4FA8-9E3D-475C75A1866B}"/>
          </ac:cxnSpMkLst>
        </pc:cxnChg>
        <pc:cxnChg chg="del">
          <ac:chgData name="CAO THI TRIEU VI" userId="1a55d0bf-e781-4ea5-8549-370b5719438e" providerId="ADAL" clId="{48D3EC60-9B9B-400B-8AD9-A2B137658085}" dt="2022-12-28T10:28:49.700" v="3946" actId="478"/>
          <ac:cxnSpMkLst>
            <pc:docMk/>
            <pc:sldMk cId="1635244425" sldId="290"/>
            <ac:cxnSpMk id="11" creationId="{6F9BDD99-BDEC-A04D-9B54-7C2B10B4CE0F}"/>
          </ac:cxnSpMkLst>
        </pc:cxnChg>
      </pc:sldChg>
      <pc:sldMasterChg chg="addSp modSp mod">
        <pc:chgData name="CAO THI TRIEU VI" userId="1a55d0bf-e781-4ea5-8549-370b5719438e" providerId="ADAL" clId="{48D3EC60-9B9B-400B-8AD9-A2B137658085}" dt="2022-12-29T04:34:55.029" v="3970" actId="1076"/>
        <pc:sldMasterMkLst>
          <pc:docMk/>
          <pc:sldMasterMk cId="3436299858" sldId="2147483648"/>
        </pc:sldMasterMkLst>
        <pc:picChg chg="add mod">
          <ac:chgData name="CAO THI TRIEU VI" userId="1a55d0bf-e781-4ea5-8549-370b5719438e" providerId="ADAL" clId="{48D3EC60-9B9B-400B-8AD9-A2B137658085}" dt="2022-12-29T04:34:55.029" v="3970" actId="1076"/>
          <ac:picMkLst>
            <pc:docMk/>
            <pc:sldMasterMk cId="3436299858" sldId="2147483648"/>
            <ac:picMk id="8" creationId="{4FD2088D-860D-6DE8-BCCB-F1B17154C5C8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7DC87-1478-4F30-87F2-B432954336BE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E9E74-1320-4127-A486-1FE546388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30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73EF8-45AF-4F64-A1C1-92B752BBFFEC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8693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73EF8-45AF-4F64-A1C1-92B752BBFFEC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1331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73EF8-45AF-4F64-A1C1-92B752BBFFEC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0768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3B927-0477-CACA-F37B-768D16715C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B33A2-8690-F378-7BFB-759C8B40E7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FC98E-ABF1-1873-2CD8-B48FDDF04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746F-63CE-4FA4-9C4B-08FA8B24CBC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C4464-6904-63BF-1B79-99186BE0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B34EF-9ECC-C795-2096-7BBAA9C4C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AA14-8F72-43CC-8E5D-B5953B936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62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DB31F-714E-EEAC-5780-7F4F18FAA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DDB023-262E-854F-C4E5-B44B84C7BB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69A4C0-5416-C9C4-E5DA-131F59BB12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E85644-65BB-5860-74D7-7928C3A3A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746F-63CE-4FA4-9C4B-08FA8B24CBC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3D949-12DC-572F-D619-9C1B2AD4E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62239-B2A9-F51C-D22C-EFC2B7B6F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AA14-8F72-43CC-8E5D-B5953B936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33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39C90-C974-AA1B-0B10-59390B1A9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E1EC78-44DB-8AAD-E656-4B4C6CAE2D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1C7BDF-A8FF-D296-B3BA-21BB069B4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746F-63CE-4FA4-9C4B-08FA8B24CBC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53069-0F90-683C-412A-5C339E7D8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03660-9175-1DF6-2AB9-4D91070E1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AA14-8F72-43CC-8E5D-B5953B936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23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216970-3A4A-F09E-DDC4-6D1831854F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47CFF1-22CF-57A6-6591-25E6CC4F98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2F043-B7A5-5F70-69AF-7CC52D5EF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746F-63CE-4FA4-9C4B-08FA8B24CBC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D543D-1A06-DAC0-2687-AB730DE3A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49721-D479-D0AB-E3DF-E8B325B9F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AA14-8F72-43CC-8E5D-B5953B936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84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4720E-E472-4107-B1DC-B1B586D7C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695F7E-20CA-4235-9A9F-29B424836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746F-63CE-4FA4-9C4B-08FA8B24CBC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00CA4B-DB48-447A-824C-08951FD42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CBD204-EA31-44CD-84C8-B5E439F6A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AA14-8F72-43CC-8E5D-B5953B936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00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EB248-DE0A-F3BC-D4F3-091E6E13A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F8003-1502-F207-8F59-82D93BC26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A27A1-0E6A-4E54-2B9D-4D43687FD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746F-63CE-4FA4-9C4B-08FA8B24CBC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8E70-0B6A-2C9F-3672-2D5A1B15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841EF-6344-1B3A-22C1-ADF2F6B16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AA14-8F72-43CC-8E5D-B5953B936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18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61830-F5B7-B2F5-36B5-1B75AD9E0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93294-6AC8-D20D-26E3-64D312B5E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743AE-4622-5A62-8CE5-5DCE9E15F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746F-63CE-4FA4-9C4B-08FA8B24CBC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35F14-5AC3-1810-58D1-9DD8C06D0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A689C-5FC5-9E73-EEC9-C4B6923F5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AA14-8F72-43CC-8E5D-B5953B936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79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3C370-641F-F0F9-C9AA-0A0FCB5B0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D2352-C09E-CB13-DC07-71EBA84C9D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55F01A-E490-1744-8C6B-291048742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CB1FE-E0DA-04A6-F53F-4D108CF48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746F-63CE-4FA4-9C4B-08FA8B24CBC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EAAE7-98CB-AB1E-2D55-FC6E11CB1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05F0F2-4E44-92E9-CAC9-F083E8150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AA14-8F72-43CC-8E5D-B5953B936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69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6FAD8-445C-A00F-6557-AD51DD31D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513BD-E21D-619A-872B-7730A42C3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3D499-7C03-73BC-6198-2D093ED4C0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0B3128-4910-5822-8F9B-B616073A41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CB83C2-7576-E326-52EE-32F9350FCD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EE13DE-633E-1846-5A77-7B9B7DBDE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746F-63CE-4FA4-9C4B-08FA8B24CBC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884C47-705C-DF2D-A12B-EFF7BBBB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0E70B0-B97B-0AA0-482F-497F293E7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AA14-8F72-43CC-8E5D-B5953B936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40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F8E0E-9B23-A5BC-C1E8-9BC3B3494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210041-5AC6-FB43-37B7-56CBF2323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746F-63CE-4FA4-9C4B-08FA8B24CBC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83440C-7C5F-EA66-E43A-2AAA6459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A41A3A-A9A1-8647-336E-9CBC2D137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AA14-8F72-43CC-8E5D-B5953B936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3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308394-F0C6-8798-85D4-80D47D666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746F-63CE-4FA4-9C4B-08FA8B24CBC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C7EA19-5F67-6DF0-D159-90F14B7BB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8244D-A33C-5B32-155C-8E7004BD2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AA14-8F72-43CC-8E5D-B5953B936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8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EA444-58E2-C170-157B-BB5962203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1D5DD-56F4-5309-3551-338C530FC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9A4F6C-BE1C-C8D3-33CE-3A2726CB2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7114B3-B6C9-BD8F-35C9-E3762C54B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746F-63CE-4FA4-9C4B-08FA8B24CBC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9F7D7F-47B8-48B4-8F0B-33A6EE8A5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EFE37-5A9B-A228-1915-43A2455E2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AA14-8F72-43CC-8E5D-B5953B936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4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36DF4504-4553-131D-6738-FE58B603E82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93F13A-2811-6920-876F-89E74D4DB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1866E-D594-8C13-1963-34DC225D2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6BAC5-4CD9-B5E9-6F6A-9C87511BFB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B9746F-63CE-4FA4-9C4B-08FA8B24CBC1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452AE-DD4F-7EDA-1FFF-BC5B9F471E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518C0-49DC-94A9-A5C2-222DC901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95AA14-8F72-43CC-8E5D-B5953B93677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E79F52-B824-433A-E286-14FA1003494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7852" y="1825625"/>
            <a:ext cx="1603375" cy="160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0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32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slide" Target="slide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audio" Target="../media/audio2.wav"/><Relationship Id="rId5" Type="http://schemas.openxmlformats.org/officeDocument/2006/relationships/image" Target="../media/image10.png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audio" Target="../media/audio2.wav"/><Relationship Id="rId5" Type="http://schemas.openxmlformats.org/officeDocument/2006/relationships/image" Target="../media/image10.png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audio" Target="../media/audio2.wav"/><Relationship Id="rId5" Type="http://schemas.openxmlformats.org/officeDocument/2006/relationships/image" Target="../media/image10.png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33D95F-D7B1-F89E-FDEC-AC7E157481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46" b="600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542C2BC-754F-410A-BB0F-1E62CC09452C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1143023 h 6857999"/>
              <a:gd name="connsiteX1" fmla="*/ 1143023 w 12192000"/>
              <a:gd name="connsiteY1" fmla="*/ 0 h 6857999"/>
              <a:gd name="connsiteX2" fmla="*/ 11048977 w 12192000"/>
              <a:gd name="connsiteY2" fmla="*/ 0 h 6857999"/>
              <a:gd name="connsiteX3" fmla="*/ 12192000 w 12192000"/>
              <a:gd name="connsiteY3" fmla="*/ 1143023 h 6857999"/>
              <a:gd name="connsiteX4" fmla="*/ 12192000 w 12192000"/>
              <a:gd name="connsiteY4" fmla="*/ 5714976 h 6857999"/>
              <a:gd name="connsiteX5" fmla="*/ 11048977 w 12192000"/>
              <a:gd name="connsiteY5" fmla="*/ 6857999 h 6857999"/>
              <a:gd name="connsiteX6" fmla="*/ 1143023 w 12192000"/>
              <a:gd name="connsiteY6" fmla="*/ 6857999 h 6857999"/>
              <a:gd name="connsiteX7" fmla="*/ 0 w 12192000"/>
              <a:gd name="connsiteY7" fmla="*/ 5714976 h 6857999"/>
              <a:gd name="connsiteX8" fmla="*/ 0 w 12192000"/>
              <a:gd name="connsiteY8" fmla="*/ 114302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7999" fill="none" extrusionOk="0">
                <a:moveTo>
                  <a:pt x="0" y="1143023"/>
                </a:moveTo>
                <a:cubicBezTo>
                  <a:pt x="459" y="524165"/>
                  <a:pt x="554339" y="71479"/>
                  <a:pt x="1143023" y="0"/>
                </a:cubicBezTo>
                <a:cubicBezTo>
                  <a:pt x="5093609" y="72427"/>
                  <a:pt x="7067523" y="61419"/>
                  <a:pt x="11048977" y="0"/>
                </a:cubicBezTo>
                <a:cubicBezTo>
                  <a:pt x="11677522" y="-18787"/>
                  <a:pt x="12161945" y="502658"/>
                  <a:pt x="12192000" y="1143023"/>
                </a:cubicBezTo>
                <a:cubicBezTo>
                  <a:pt x="12292876" y="2023903"/>
                  <a:pt x="12084687" y="4256133"/>
                  <a:pt x="12192000" y="5714976"/>
                </a:cubicBezTo>
                <a:cubicBezTo>
                  <a:pt x="12199119" y="6310119"/>
                  <a:pt x="11639164" y="6811940"/>
                  <a:pt x="11048977" y="6857999"/>
                </a:cubicBezTo>
                <a:cubicBezTo>
                  <a:pt x="9414262" y="6887826"/>
                  <a:pt x="2640627" y="6778693"/>
                  <a:pt x="1143023" y="6857999"/>
                </a:cubicBezTo>
                <a:cubicBezTo>
                  <a:pt x="605457" y="6847406"/>
                  <a:pt x="-46125" y="6355371"/>
                  <a:pt x="0" y="5714976"/>
                </a:cubicBezTo>
                <a:cubicBezTo>
                  <a:pt x="50037" y="3571970"/>
                  <a:pt x="770" y="1986715"/>
                  <a:pt x="0" y="1143023"/>
                </a:cubicBezTo>
                <a:close/>
              </a:path>
              <a:path w="12192000" h="6857999" stroke="0" extrusionOk="0">
                <a:moveTo>
                  <a:pt x="0" y="1143023"/>
                </a:moveTo>
                <a:cubicBezTo>
                  <a:pt x="94292" y="537451"/>
                  <a:pt x="548637" y="76854"/>
                  <a:pt x="1143023" y="0"/>
                </a:cubicBezTo>
                <a:cubicBezTo>
                  <a:pt x="2203890" y="123000"/>
                  <a:pt x="8187111" y="-96860"/>
                  <a:pt x="11048977" y="0"/>
                </a:cubicBezTo>
                <a:cubicBezTo>
                  <a:pt x="11601201" y="-60247"/>
                  <a:pt x="12231612" y="431890"/>
                  <a:pt x="12192000" y="1143023"/>
                </a:cubicBezTo>
                <a:cubicBezTo>
                  <a:pt x="12195173" y="3405814"/>
                  <a:pt x="12286267" y="4870416"/>
                  <a:pt x="12192000" y="5714976"/>
                </a:cubicBezTo>
                <a:cubicBezTo>
                  <a:pt x="12154920" y="6359683"/>
                  <a:pt x="11588732" y="6843021"/>
                  <a:pt x="11048977" y="6857999"/>
                </a:cubicBezTo>
                <a:cubicBezTo>
                  <a:pt x="6153428" y="6697292"/>
                  <a:pt x="4139985" y="6897666"/>
                  <a:pt x="1143023" y="6857999"/>
                </a:cubicBezTo>
                <a:cubicBezTo>
                  <a:pt x="455198" y="6846577"/>
                  <a:pt x="-89715" y="6305606"/>
                  <a:pt x="0" y="5714976"/>
                </a:cubicBezTo>
                <a:cubicBezTo>
                  <a:pt x="32216" y="4580390"/>
                  <a:pt x="57206" y="1681572"/>
                  <a:pt x="0" y="1143023"/>
                </a:cubicBezTo>
                <a:close/>
              </a:path>
            </a:pathLst>
          </a:custGeom>
          <a:ln w="571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D12A6B-116D-4999-9E84-E7849D9FF297}"/>
              </a:ext>
            </a:extLst>
          </p:cNvPr>
          <p:cNvSpPr txBox="1"/>
          <p:nvPr/>
        </p:nvSpPr>
        <p:spPr>
          <a:xfrm>
            <a:off x="2285757" y="227493"/>
            <a:ext cx="7425867" cy="646331"/>
          </a:xfrm>
          <a:custGeom>
            <a:avLst/>
            <a:gdLst>
              <a:gd name="connsiteX0" fmla="*/ 0 w 7425867"/>
              <a:gd name="connsiteY0" fmla="*/ 0 h 646331"/>
              <a:gd name="connsiteX1" fmla="*/ 675079 w 7425867"/>
              <a:gd name="connsiteY1" fmla="*/ 0 h 646331"/>
              <a:gd name="connsiteX2" fmla="*/ 1498675 w 7425867"/>
              <a:gd name="connsiteY2" fmla="*/ 0 h 646331"/>
              <a:gd name="connsiteX3" fmla="*/ 2173754 w 7425867"/>
              <a:gd name="connsiteY3" fmla="*/ 0 h 646331"/>
              <a:gd name="connsiteX4" fmla="*/ 2774574 w 7425867"/>
              <a:gd name="connsiteY4" fmla="*/ 0 h 646331"/>
              <a:gd name="connsiteX5" fmla="*/ 3449653 w 7425867"/>
              <a:gd name="connsiteY5" fmla="*/ 0 h 646331"/>
              <a:gd name="connsiteX6" fmla="*/ 3901956 w 7425867"/>
              <a:gd name="connsiteY6" fmla="*/ 0 h 646331"/>
              <a:gd name="connsiteX7" fmla="*/ 4502776 w 7425867"/>
              <a:gd name="connsiteY7" fmla="*/ 0 h 646331"/>
              <a:gd name="connsiteX8" fmla="*/ 5029337 w 7425867"/>
              <a:gd name="connsiteY8" fmla="*/ 0 h 646331"/>
              <a:gd name="connsiteX9" fmla="*/ 5852933 w 7425867"/>
              <a:gd name="connsiteY9" fmla="*/ 0 h 646331"/>
              <a:gd name="connsiteX10" fmla="*/ 6602271 w 7425867"/>
              <a:gd name="connsiteY10" fmla="*/ 0 h 646331"/>
              <a:gd name="connsiteX11" fmla="*/ 7425867 w 7425867"/>
              <a:gd name="connsiteY11" fmla="*/ 0 h 646331"/>
              <a:gd name="connsiteX12" fmla="*/ 7425867 w 7425867"/>
              <a:gd name="connsiteY12" fmla="*/ 646331 h 646331"/>
              <a:gd name="connsiteX13" fmla="*/ 6899306 w 7425867"/>
              <a:gd name="connsiteY13" fmla="*/ 646331 h 646331"/>
              <a:gd name="connsiteX14" fmla="*/ 6149968 w 7425867"/>
              <a:gd name="connsiteY14" fmla="*/ 646331 h 646331"/>
              <a:gd name="connsiteX15" fmla="*/ 5474889 w 7425867"/>
              <a:gd name="connsiteY15" fmla="*/ 646331 h 646331"/>
              <a:gd name="connsiteX16" fmla="*/ 4799810 w 7425867"/>
              <a:gd name="connsiteY16" fmla="*/ 646331 h 646331"/>
              <a:gd name="connsiteX17" fmla="*/ 4050473 w 7425867"/>
              <a:gd name="connsiteY17" fmla="*/ 646331 h 646331"/>
              <a:gd name="connsiteX18" fmla="*/ 3598170 w 7425867"/>
              <a:gd name="connsiteY18" fmla="*/ 646331 h 646331"/>
              <a:gd name="connsiteX19" fmla="*/ 2923091 w 7425867"/>
              <a:gd name="connsiteY19" fmla="*/ 646331 h 646331"/>
              <a:gd name="connsiteX20" fmla="*/ 2470788 w 7425867"/>
              <a:gd name="connsiteY20" fmla="*/ 646331 h 646331"/>
              <a:gd name="connsiteX21" fmla="*/ 2018486 w 7425867"/>
              <a:gd name="connsiteY21" fmla="*/ 646331 h 646331"/>
              <a:gd name="connsiteX22" fmla="*/ 1194890 w 7425867"/>
              <a:gd name="connsiteY22" fmla="*/ 646331 h 646331"/>
              <a:gd name="connsiteX23" fmla="*/ 0 w 7425867"/>
              <a:gd name="connsiteY23" fmla="*/ 646331 h 646331"/>
              <a:gd name="connsiteX24" fmla="*/ 0 w 7425867"/>
              <a:gd name="connsiteY2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425867" h="646331" extrusionOk="0">
                <a:moveTo>
                  <a:pt x="0" y="0"/>
                </a:moveTo>
                <a:cubicBezTo>
                  <a:pt x="288912" y="31749"/>
                  <a:pt x="362743" y="437"/>
                  <a:pt x="675079" y="0"/>
                </a:cubicBezTo>
                <a:cubicBezTo>
                  <a:pt x="987415" y="-437"/>
                  <a:pt x="1258845" y="-19142"/>
                  <a:pt x="1498675" y="0"/>
                </a:cubicBezTo>
                <a:cubicBezTo>
                  <a:pt x="1738505" y="19142"/>
                  <a:pt x="1864007" y="-9690"/>
                  <a:pt x="2173754" y="0"/>
                </a:cubicBezTo>
                <a:cubicBezTo>
                  <a:pt x="2483501" y="9690"/>
                  <a:pt x="2546214" y="-15426"/>
                  <a:pt x="2774574" y="0"/>
                </a:cubicBezTo>
                <a:cubicBezTo>
                  <a:pt x="3002934" y="15426"/>
                  <a:pt x="3226958" y="19043"/>
                  <a:pt x="3449653" y="0"/>
                </a:cubicBezTo>
                <a:cubicBezTo>
                  <a:pt x="3672348" y="-19043"/>
                  <a:pt x="3804984" y="-18388"/>
                  <a:pt x="3901956" y="0"/>
                </a:cubicBezTo>
                <a:cubicBezTo>
                  <a:pt x="3998928" y="18388"/>
                  <a:pt x="4265045" y="-3971"/>
                  <a:pt x="4502776" y="0"/>
                </a:cubicBezTo>
                <a:cubicBezTo>
                  <a:pt x="4740507" y="3971"/>
                  <a:pt x="4899260" y="-8208"/>
                  <a:pt x="5029337" y="0"/>
                </a:cubicBezTo>
                <a:cubicBezTo>
                  <a:pt x="5159414" y="8208"/>
                  <a:pt x="5502787" y="16714"/>
                  <a:pt x="5852933" y="0"/>
                </a:cubicBezTo>
                <a:cubicBezTo>
                  <a:pt x="6203079" y="-16714"/>
                  <a:pt x="6299404" y="20495"/>
                  <a:pt x="6602271" y="0"/>
                </a:cubicBezTo>
                <a:cubicBezTo>
                  <a:pt x="6905138" y="-20495"/>
                  <a:pt x="7081158" y="28129"/>
                  <a:pt x="7425867" y="0"/>
                </a:cubicBezTo>
                <a:cubicBezTo>
                  <a:pt x="7417677" y="163682"/>
                  <a:pt x="7428578" y="342811"/>
                  <a:pt x="7425867" y="646331"/>
                </a:cubicBezTo>
                <a:cubicBezTo>
                  <a:pt x="7178314" y="632004"/>
                  <a:pt x="7028648" y="634771"/>
                  <a:pt x="6899306" y="646331"/>
                </a:cubicBezTo>
                <a:cubicBezTo>
                  <a:pt x="6769964" y="657891"/>
                  <a:pt x="6361467" y="640216"/>
                  <a:pt x="6149968" y="646331"/>
                </a:cubicBezTo>
                <a:cubicBezTo>
                  <a:pt x="5938469" y="652446"/>
                  <a:pt x="5730821" y="622357"/>
                  <a:pt x="5474889" y="646331"/>
                </a:cubicBezTo>
                <a:cubicBezTo>
                  <a:pt x="5218957" y="670305"/>
                  <a:pt x="5131857" y="669247"/>
                  <a:pt x="4799810" y="646331"/>
                </a:cubicBezTo>
                <a:cubicBezTo>
                  <a:pt x="4467763" y="623415"/>
                  <a:pt x="4376780" y="630750"/>
                  <a:pt x="4050473" y="646331"/>
                </a:cubicBezTo>
                <a:cubicBezTo>
                  <a:pt x="3724166" y="661912"/>
                  <a:pt x="3794789" y="631634"/>
                  <a:pt x="3598170" y="646331"/>
                </a:cubicBezTo>
                <a:cubicBezTo>
                  <a:pt x="3401551" y="661028"/>
                  <a:pt x="3199532" y="613822"/>
                  <a:pt x="2923091" y="646331"/>
                </a:cubicBezTo>
                <a:cubicBezTo>
                  <a:pt x="2646650" y="678840"/>
                  <a:pt x="2658668" y="652416"/>
                  <a:pt x="2470788" y="646331"/>
                </a:cubicBezTo>
                <a:cubicBezTo>
                  <a:pt x="2282908" y="640246"/>
                  <a:pt x="2195812" y="632396"/>
                  <a:pt x="2018486" y="646331"/>
                </a:cubicBezTo>
                <a:cubicBezTo>
                  <a:pt x="1841160" y="660266"/>
                  <a:pt x="1499571" y="654499"/>
                  <a:pt x="1194890" y="646331"/>
                </a:cubicBezTo>
                <a:cubicBezTo>
                  <a:pt x="890209" y="638163"/>
                  <a:pt x="568436" y="687233"/>
                  <a:pt x="0" y="646331"/>
                </a:cubicBezTo>
                <a:cubicBezTo>
                  <a:pt x="14770" y="394436"/>
                  <a:pt x="-9692" y="150769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xmlns="" sd="25075893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6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6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6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5DEFAC-4A40-4C49-930E-6B8023CACF54}"/>
              </a:ext>
            </a:extLst>
          </p:cNvPr>
          <p:cNvSpPr txBox="1"/>
          <p:nvPr/>
        </p:nvSpPr>
        <p:spPr>
          <a:xfrm>
            <a:off x="1110900" y="2906076"/>
            <a:ext cx="9970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13 AN TOÀN TRÊN ĐƯỜNG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DE14BE-2618-48D4-81BE-59ABF209F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208" y="3429000"/>
            <a:ext cx="2545188" cy="3042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D63B86-A6C7-462C-878C-22C7F334E2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408" b="92755" l="21020" r="81122">
                        <a14:foregroundMark x1="45000" y1="76633" x2="46122" y2="86429"/>
                        <a14:foregroundMark x1="54694" y1="81429" x2="55816" y2="88571"/>
                        <a14:foregroundMark x1="46429" y1="86939" x2="47245" y2="89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0" t="14445" r="16943" b="4191"/>
          <a:stretch/>
        </p:blipFill>
        <p:spPr>
          <a:xfrm flipH="1">
            <a:off x="5445196" y="3764923"/>
            <a:ext cx="2327204" cy="3093076"/>
          </a:xfrm>
          <a:prstGeom prst="rect">
            <a:avLst/>
          </a:prstGeom>
        </p:spPr>
      </p:pic>
      <p:pic>
        <p:nvPicPr>
          <p:cNvPr id="12" name="Picture 2" descr="happy chick cartoon character crop-out 13995403 PNG">
            <a:extLst>
              <a:ext uri="{FF2B5EF4-FFF2-40B4-BE49-F238E27FC236}">
                <a16:creationId xmlns:a16="http://schemas.microsoft.com/office/drawing/2014/main" id="{B0EE0080-B76E-4F3C-A47D-1E4D25E08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640" y="5337825"/>
            <a:ext cx="1258664" cy="129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018BCB8A-6FDF-4B5D-A40B-29FD7B992C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863" y="4844194"/>
            <a:ext cx="1812133" cy="20138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5A875B-0B94-4240-AFD3-B44210B6CF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962" y="1054847"/>
            <a:ext cx="4698970" cy="1465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C156D6-9559-4232-8342-5FBB1210BB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27" y="416039"/>
            <a:ext cx="1885615" cy="11203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1BF93B-B93F-40E4-A610-8AA00E87FF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2750" y="1498035"/>
            <a:ext cx="1077767" cy="39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AF87F-EAD5-695F-07DB-46BF8528C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48C38D1-9E78-288C-EE60-F17BCC5A7F6C}"/>
              </a:ext>
            </a:extLst>
          </p:cNvPr>
          <p:cNvSpPr/>
          <p:nvPr/>
        </p:nvSpPr>
        <p:spPr>
          <a:xfrm>
            <a:off x="264160" y="187960"/>
            <a:ext cx="11663680" cy="6482080"/>
          </a:xfrm>
          <a:custGeom>
            <a:avLst/>
            <a:gdLst>
              <a:gd name="connsiteX0" fmla="*/ 0 w 11663680"/>
              <a:gd name="connsiteY0" fmla="*/ 1080368 h 6482080"/>
              <a:gd name="connsiteX1" fmla="*/ 1080368 w 11663680"/>
              <a:gd name="connsiteY1" fmla="*/ 0 h 6482080"/>
              <a:gd name="connsiteX2" fmla="*/ 10583312 w 11663680"/>
              <a:gd name="connsiteY2" fmla="*/ 0 h 6482080"/>
              <a:gd name="connsiteX3" fmla="*/ 11663680 w 11663680"/>
              <a:gd name="connsiteY3" fmla="*/ 1080368 h 6482080"/>
              <a:gd name="connsiteX4" fmla="*/ 11663680 w 11663680"/>
              <a:gd name="connsiteY4" fmla="*/ 5401712 h 6482080"/>
              <a:gd name="connsiteX5" fmla="*/ 10583312 w 11663680"/>
              <a:gd name="connsiteY5" fmla="*/ 6482080 h 6482080"/>
              <a:gd name="connsiteX6" fmla="*/ 1080368 w 11663680"/>
              <a:gd name="connsiteY6" fmla="*/ 6482080 h 6482080"/>
              <a:gd name="connsiteX7" fmla="*/ 0 w 11663680"/>
              <a:gd name="connsiteY7" fmla="*/ 5401712 h 6482080"/>
              <a:gd name="connsiteX8" fmla="*/ 0 w 11663680"/>
              <a:gd name="connsiteY8" fmla="*/ 1080368 h 6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3680" h="6482080" fill="none" extrusionOk="0">
                <a:moveTo>
                  <a:pt x="0" y="1080368"/>
                </a:moveTo>
                <a:cubicBezTo>
                  <a:pt x="3664" y="582887"/>
                  <a:pt x="519517" y="60117"/>
                  <a:pt x="1080368" y="0"/>
                </a:cubicBezTo>
                <a:cubicBezTo>
                  <a:pt x="3072384" y="72427"/>
                  <a:pt x="6342519" y="61419"/>
                  <a:pt x="10583312" y="0"/>
                </a:cubicBezTo>
                <a:cubicBezTo>
                  <a:pt x="11165347" y="-100749"/>
                  <a:pt x="11626089" y="472327"/>
                  <a:pt x="11663680" y="1080368"/>
                </a:cubicBezTo>
                <a:cubicBezTo>
                  <a:pt x="11764556" y="2400858"/>
                  <a:pt x="11556367" y="4363085"/>
                  <a:pt x="11663680" y="5401712"/>
                </a:cubicBezTo>
                <a:cubicBezTo>
                  <a:pt x="11669956" y="5966528"/>
                  <a:pt x="11139458" y="6436651"/>
                  <a:pt x="10583312" y="6482080"/>
                </a:cubicBezTo>
                <a:cubicBezTo>
                  <a:pt x="7663320" y="6511907"/>
                  <a:pt x="2573030" y="6402774"/>
                  <a:pt x="1080368" y="6482080"/>
                </a:cubicBezTo>
                <a:cubicBezTo>
                  <a:pt x="506197" y="6479537"/>
                  <a:pt x="-75211" y="6013255"/>
                  <a:pt x="0" y="5401712"/>
                </a:cubicBezTo>
                <a:cubicBezTo>
                  <a:pt x="50037" y="3713327"/>
                  <a:pt x="770" y="2022009"/>
                  <a:pt x="0" y="1080368"/>
                </a:cubicBezTo>
                <a:close/>
              </a:path>
              <a:path w="11663680" h="6482080" stroke="0" extrusionOk="0">
                <a:moveTo>
                  <a:pt x="0" y="1080368"/>
                </a:moveTo>
                <a:cubicBezTo>
                  <a:pt x="83579" y="506479"/>
                  <a:pt x="510820" y="56510"/>
                  <a:pt x="1080368" y="0"/>
                </a:cubicBezTo>
                <a:cubicBezTo>
                  <a:pt x="3551770" y="123000"/>
                  <a:pt x="9554757" y="-96860"/>
                  <a:pt x="10583312" y="0"/>
                </a:cubicBezTo>
                <a:cubicBezTo>
                  <a:pt x="11138457" y="-31648"/>
                  <a:pt x="11704597" y="401207"/>
                  <a:pt x="11663680" y="1080368"/>
                </a:cubicBezTo>
                <a:cubicBezTo>
                  <a:pt x="11666853" y="2211230"/>
                  <a:pt x="11757947" y="3601009"/>
                  <a:pt x="11663680" y="5401712"/>
                </a:cubicBezTo>
                <a:cubicBezTo>
                  <a:pt x="11643796" y="6005587"/>
                  <a:pt x="11149491" y="6477090"/>
                  <a:pt x="10583312" y="6482080"/>
                </a:cubicBezTo>
                <a:cubicBezTo>
                  <a:pt x="8216843" y="6321373"/>
                  <a:pt x="4936536" y="6521747"/>
                  <a:pt x="1080368" y="6482080"/>
                </a:cubicBezTo>
                <a:cubicBezTo>
                  <a:pt x="417728" y="6468756"/>
                  <a:pt x="-27788" y="5985794"/>
                  <a:pt x="0" y="5401712"/>
                </a:cubicBezTo>
                <a:cubicBezTo>
                  <a:pt x="32216" y="3514635"/>
                  <a:pt x="57206" y="1849469"/>
                  <a:pt x="0" y="1080368"/>
                </a:cubicBezTo>
                <a:close/>
              </a:path>
            </a:pathLst>
          </a:custGeom>
          <a:ln w="571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AA66BA-D4E1-DD71-3812-AA52B6A82708}"/>
              </a:ext>
            </a:extLst>
          </p:cNvPr>
          <p:cNvSpPr/>
          <p:nvPr/>
        </p:nvSpPr>
        <p:spPr>
          <a:xfrm>
            <a:off x="1378527" y="1212921"/>
            <a:ext cx="10385016" cy="779318"/>
          </a:xfrm>
          <a:prstGeom prst="roundRect">
            <a:avLst>
              <a:gd name="adj" fmla="val 34000"/>
            </a:avLst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800" dirty="0">
                <a:solidFill>
                  <a:srgbClr val="0070C0"/>
                </a:solidFill>
              </a:rPr>
              <a:t>N</a:t>
            </a:r>
            <a:r>
              <a:rPr lang="vi-VN" sz="2800" dirty="0">
                <a:solidFill>
                  <a:srgbClr val="0070C0"/>
                </a:solidFill>
              </a:rPr>
              <a:t>ếu các con thấy tình huống như thế này ngoài đường, các con sẽ làm gì?"</a:t>
            </a:r>
            <a:endParaRPr lang="vi-VN" sz="2800" i="1" dirty="0">
              <a:solidFill>
                <a:srgbClr val="0070C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78527" y="401882"/>
            <a:ext cx="10642023" cy="727363"/>
            <a:chOff x="1378527" y="401882"/>
            <a:chExt cx="10642023" cy="72736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0DF8F0B-9FD0-177F-3684-7171EA72483C}"/>
                </a:ext>
              </a:extLst>
            </p:cNvPr>
            <p:cNvSpPr txBox="1"/>
            <p:nvPr/>
          </p:nvSpPr>
          <p:spPr>
            <a:xfrm>
              <a:off x="2244959" y="529080"/>
              <a:ext cx="97755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</a:rPr>
                <a:t>Hoạt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động</a:t>
              </a:r>
              <a:r>
                <a:rPr lang="en-US" sz="3000" b="1" dirty="0">
                  <a:solidFill>
                    <a:srgbClr val="FF0000"/>
                  </a:solidFill>
                </a:rPr>
                <a:t> 1: </a:t>
              </a:r>
              <a:r>
                <a:rPr lang="en-US" sz="3000" b="1" dirty="0" err="1">
                  <a:solidFill>
                    <a:srgbClr val="FF0000"/>
                  </a:solidFill>
                </a:rPr>
                <a:t>Nhận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biết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tình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huống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giao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thông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nguy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hiểm</a:t>
              </a:r>
              <a:endParaRPr lang="en-US" sz="30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EBD8276-AB39-E0C9-7B0E-21E87F14018E}"/>
                </a:ext>
              </a:extLst>
            </p:cNvPr>
            <p:cNvSpPr/>
            <p:nvPr/>
          </p:nvSpPr>
          <p:spPr>
            <a:xfrm>
              <a:off x="1378527" y="401882"/>
              <a:ext cx="706582" cy="7273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C6DB383B-37D0-3D92-3985-E5EC44B0A2E3}"/>
              </a:ext>
            </a:extLst>
          </p:cNvPr>
          <p:cNvSpPr/>
          <p:nvPr/>
        </p:nvSpPr>
        <p:spPr>
          <a:xfrm>
            <a:off x="3507553" y="5259569"/>
            <a:ext cx="5378822" cy="939474"/>
          </a:xfrm>
          <a:prstGeom prst="roundRect">
            <a:avLst>
              <a:gd name="adj" fmla="val 38202"/>
            </a:avLst>
          </a:prstGeom>
          <a:solidFill>
            <a:srgbClr val="FFFF00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000" dirty="0" err="1">
                <a:solidFill>
                  <a:srgbClr val="002060"/>
                </a:solidFill>
              </a:rPr>
              <a:t>Em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sẽ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nhắc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bạn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đi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lên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vỉa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hè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F288A0-DFCC-44C9-9476-082043AE875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244959" y="2136504"/>
            <a:ext cx="3952005" cy="28355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D890D5-84E2-452C-9D61-1650555F482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356349" y="2207460"/>
            <a:ext cx="3952005" cy="276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29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AF87F-EAD5-695F-07DB-46BF8528C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48C38D1-9E78-288C-EE60-F17BCC5A7F6C}"/>
              </a:ext>
            </a:extLst>
          </p:cNvPr>
          <p:cNvSpPr/>
          <p:nvPr/>
        </p:nvSpPr>
        <p:spPr>
          <a:xfrm>
            <a:off x="264160" y="187960"/>
            <a:ext cx="11663680" cy="6482080"/>
          </a:xfrm>
          <a:custGeom>
            <a:avLst/>
            <a:gdLst>
              <a:gd name="connsiteX0" fmla="*/ 0 w 11663680"/>
              <a:gd name="connsiteY0" fmla="*/ 1080368 h 6482080"/>
              <a:gd name="connsiteX1" fmla="*/ 1080368 w 11663680"/>
              <a:gd name="connsiteY1" fmla="*/ 0 h 6482080"/>
              <a:gd name="connsiteX2" fmla="*/ 10583312 w 11663680"/>
              <a:gd name="connsiteY2" fmla="*/ 0 h 6482080"/>
              <a:gd name="connsiteX3" fmla="*/ 11663680 w 11663680"/>
              <a:gd name="connsiteY3" fmla="*/ 1080368 h 6482080"/>
              <a:gd name="connsiteX4" fmla="*/ 11663680 w 11663680"/>
              <a:gd name="connsiteY4" fmla="*/ 5401712 h 6482080"/>
              <a:gd name="connsiteX5" fmla="*/ 10583312 w 11663680"/>
              <a:gd name="connsiteY5" fmla="*/ 6482080 h 6482080"/>
              <a:gd name="connsiteX6" fmla="*/ 1080368 w 11663680"/>
              <a:gd name="connsiteY6" fmla="*/ 6482080 h 6482080"/>
              <a:gd name="connsiteX7" fmla="*/ 0 w 11663680"/>
              <a:gd name="connsiteY7" fmla="*/ 5401712 h 6482080"/>
              <a:gd name="connsiteX8" fmla="*/ 0 w 11663680"/>
              <a:gd name="connsiteY8" fmla="*/ 1080368 h 6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3680" h="6482080" fill="none" extrusionOk="0">
                <a:moveTo>
                  <a:pt x="0" y="1080368"/>
                </a:moveTo>
                <a:cubicBezTo>
                  <a:pt x="3664" y="582887"/>
                  <a:pt x="519517" y="60117"/>
                  <a:pt x="1080368" y="0"/>
                </a:cubicBezTo>
                <a:cubicBezTo>
                  <a:pt x="3072384" y="72427"/>
                  <a:pt x="6342519" y="61419"/>
                  <a:pt x="10583312" y="0"/>
                </a:cubicBezTo>
                <a:cubicBezTo>
                  <a:pt x="11165347" y="-100749"/>
                  <a:pt x="11626089" y="472327"/>
                  <a:pt x="11663680" y="1080368"/>
                </a:cubicBezTo>
                <a:cubicBezTo>
                  <a:pt x="11764556" y="2400858"/>
                  <a:pt x="11556367" y="4363085"/>
                  <a:pt x="11663680" y="5401712"/>
                </a:cubicBezTo>
                <a:cubicBezTo>
                  <a:pt x="11669956" y="5966528"/>
                  <a:pt x="11139458" y="6436651"/>
                  <a:pt x="10583312" y="6482080"/>
                </a:cubicBezTo>
                <a:cubicBezTo>
                  <a:pt x="7663320" y="6511907"/>
                  <a:pt x="2573030" y="6402774"/>
                  <a:pt x="1080368" y="6482080"/>
                </a:cubicBezTo>
                <a:cubicBezTo>
                  <a:pt x="506197" y="6479537"/>
                  <a:pt x="-75211" y="6013255"/>
                  <a:pt x="0" y="5401712"/>
                </a:cubicBezTo>
                <a:cubicBezTo>
                  <a:pt x="50037" y="3713327"/>
                  <a:pt x="770" y="2022009"/>
                  <a:pt x="0" y="1080368"/>
                </a:cubicBezTo>
                <a:close/>
              </a:path>
              <a:path w="11663680" h="6482080" stroke="0" extrusionOk="0">
                <a:moveTo>
                  <a:pt x="0" y="1080368"/>
                </a:moveTo>
                <a:cubicBezTo>
                  <a:pt x="83579" y="506479"/>
                  <a:pt x="510820" y="56510"/>
                  <a:pt x="1080368" y="0"/>
                </a:cubicBezTo>
                <a:cubicBezTo>
                  <a:pt x="3551770" y="123000"/>
                  <a:pt x="9554757" y="-96860"/>
                  <a:pt x="10583312" y="0"/>
                </a:cubicBezTo>
                <a:cubicBezTo>
                  <a:pt x="11138457" y="-31648"/>
                  <a:pt x="11704597" y="401207"/>
                  <a:pt x="11663680" y="1080368"/>
                </a:cubicBezTo>
                <a:cubicBezTo>
                  <a:pt x="11666853" y="2211230"/>
                  <a:pt x="11757947" y="3601009"/>
                  <a:pt x="11663680" y="5401712"/>
                </a:cubicBezTo>
                <a:cubicBezTo>
                  <a:pt x="11643796" y="6005587"/>
                  <a:pt x="11149491" y="6477090"/>
                  <a:pt x="10583312" y="6482080"/>
                </a:cubicBezTo>
                <a:cubicBezTo>
                  <a:pt x="8216843" y="6321373"/>
                  <a:pt x="4936536" y="6521747"/>
                  <a:pt x="1080368" y="6482080"/>
                </a:cubicBezTo>
                <a:cubicBezTo>
                  <a:pt x="417728" y="6468756"/>
                  <a:pt x="-27788" y="5985794"/>
                  <a:pt x="0" y="5401712"/>
                </a:cubicBezTo>
                <a:cubicBezTo>
                  <a:pt x="32216" y="3514635"/>
                  <a:pt x="57206" y="1849469"/>
                  <a:pt x="0" y="1080368"/>
                </a:cubicBezTo>
                <a:close/>
              </a:path>
            </a:pathLst>
          </a:custGeom>
          <a:ln w="571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AA66BA-D4E1-DD71-3812-AA52B6A82708}"/>
              </a:ext>
            </a:extLst>
          </p:cNvPr>
          <p:cNvSpPr/>
          <p:nvPr/>
        </p:nvSpPr>
        <p:spPr>
          <a:xfrm>
            <a:off x="1378527" y="1212921"/>
            <a:ext cx="10385016" cy="779318"/>
          </a:xfrm>
          <a:prstGeom prst="roundRect">
            <a:avLst>
              <a:gd name="adj" fmla="val 34000"/>
            </a:avLst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800" dirty="0" err="1">
                <a:solidFill>
                  <a:srgbClr val="0070C0"/>
                </a:solidFill>
              </a:rPr>
              <a:t>Các</a:t>
            </a:r>
            <a:r>
              <a:rPr lang="en-US" sz="2800" dirty="0">
                <a:solidFill>
                  <a:srgbClr val="0070C0"/>
                </a:solidFill>
              </a:rPr>
              <a:t> con </a:t>
            </a:r>
            <a:r>
              <a:rPr lang="en-US" sz="2800" dirty="0" err="1">
                <a:solidFill>
                  <a:srgbClr val="0070C0"/>
                </a:solidFill>
              </a:rPr>
              <a:t>nhìn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xem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đây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là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Đây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là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đèn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tín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hiệu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gì</a:t>
            </a:r>
            <a:r>
              <a:rPr lang="en-US" sz="2800" dirty="0">
                <a:solidFill>
                  <a:srgbClr val="0070C0"/>
                </a:solidFill>
              </a:rPr>
              <a:t>?</a:t>
            </a:r>
            <a:endParaRPr lang="vi-VN" sz="2800" i="1" dirty="0">
              <a:solidFill>
                <a:srgbClr val="0070C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78527" y="401882"/>
            <a:ext cx="10642023" cy="727363"/>
            <a:chOff x="1378527" y="401882"/>
            <a:chExt cx="10642023" cy="72736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0DF8F0B-9FD0-177F-3684-7171EA72483C}"/>
                </a:ext>
              </a:extLst>
            </p:cNvPr>
            <p:cNvSpPr txBox="1"/>
            <p:nvPr/>
          </p:nvSpPr>
          <p:spPr>
            <a:xfrm>
              <a:off x="2244959" y="529080"/>
              <a:ext cx="97755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</a:rPr>
                <a:t>Hoạt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động</a:t>
              </a:r>
              <a:r>
                <a:rPr lang="en-US" sz="3000" b="1" dirty="0">
                  <a:solidFill>
                    <a:srgbClr val="FF0000"/>
                  </a:solidFill>
                </a:rPr>
                <a:t> 2: </a:t>
              </a:r>
              <a:r>
                <a:rPr lang="en-US" sz="3000" b="1" dirty="0" err="1">
                  <a:solidFill>
                    <a:srgbClr val="FF0000"/>
                  </a:solidFill>
                </a:rPr>
                <a:t>Tìm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hiểu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biển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báo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và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đèn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tín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hiệu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giao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thông</a:t>
              </a:r>
              <a:endParaRPr lang="en-US" sz="30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EBD8276-AB39-E0C9-7B0E-21E87F14018E}"/>
                </a:ext>
              </a:extLst>
            </p:cNvPr>
            <p:cNvSpPr/>
            <p:nvPr/>
          </p:nvSpPr>
          <p:spPr>
            <a:xfrm>
              <a:off x="1378527" y="401882"/>
              <a:ext cx="706582" cy="7273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ptos" panose="02110004020202020204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C6DB383B-37D0-3D92-3985-E5EC44B0A2E3}"/>
              </a:ext>
            </a:extLst>
          </p:cNvPr>
          <p:cNvSpPr/>
          <p:nvPr/>
        </p:nvSpPr>
        <p:spPr>
          <a:xfrm>
            <a:off x="2633624" y="5440311"/>
            <a:ext cx="7474772" cy="660219"/>
          </a:xfrm>
          <a:prstGeom prst="roundRect">
            <a:avLst>
              <a:gd name="adj" fmla="val 38202"/>
            </a:avLst>
          </a:prstGeom>
          <a:solidFill>
            <a:srgbClr val="FFFF00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000" dirty="0">
                <a:solidFill>
                  <a:srgbClr val="002060"/>
                </a:solidFill>
              </a:rPr>
              <a:t>Thưa cô, đây là đèn tín hiệu màu xanh ạ!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15FA21-89A5-40D2-AAD0-7E838F34623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206365" y="2023812"/>
            <a:ext cx="1632586" cy="279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43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AF87F-EAD5-695F-07DB-46BF8528C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48C38D1-9E78-288C-EE60-F17BCC5A7F6C}"/>
              </a:ext>
            </a:extLst>
          </p:cNvPr>
          <p:cNvSpPr/>
          <p:nvPr/>
        </p:nvSpPr>
        <p:spPr>
          <a:xfrm>
            <a:off x="264160" y="187960"/>
            <a:ext cx="11663680" cy="6482080"/>
          </a:xfrm>
          <a:custGeom>
            <a:avLst/>
            <a:gdLst>
              <a:gd name="connsiteX0" fmla="*/ 0 w 11663680"/>
              <a:gd name="connsiteY0" fmla="*/ 1080368 h 6482080"/>
              <a:gd name="connsiteX1" fmla="*/ 1080368 w 11663680"/>
              <a:gd name="connsiteY1" fmla="*/ 0 h 6482080"/>
              <a:gd name="connsiteX2" fmla="*/ 10583312 w 11663680"/>
              <a:gd name="connsiteY2" fmla="*/ 0 h 6482080"/>
              <a:gd name="connsiteX3" fmla="*/ 11663680 w 11663680"/>
              <a:gd name="connsiteY3" fmla="*/ 1080368 h 6482080"/>
              <a:gd name="connsiteX4" fmla="*/ 11663680 w 11663680"/>
              <a:gd name="connsiteY4" fmla="*/ 5401712 h 6482080"/>
              <a:gd name="connsiteX5" fmla="*/ 10583312 w 11663680"/>
              <a:gd name="connsiteY5" fmla="*/ 6482080 h 6482080"/>
              <a:gd name="connsiteX6" fmla="*/ 1080368 w 11663680"/>
              <a:gd name="connsiteY6" fmla="*/ 6482080 h 6482080"/>
              <a:gd name="connsiteX7" fmla="*/ 0 w 11663680"/>
              <a:gd name="connsiteY7" fmla="*/ 5401712 h 6482080"/>
              <a:gd name="connsiteX8" fmla="*/ 0 w 11663680"/>
              <a:gd name="connsiteY8" fmla="*/ 1080368 h 6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3680" h="6482080" fill="none" extrusionOk="0">
                <a:moveTo>
                  <a:pt x="0" y="1080368"/>
                </a:moveTo>
                <a:cubicBezTo>
                  <a:pt x="3664" y="582887"/>
                  <a:pt x="519517" y="60117"/>
                  <a:pt x="1080368" y="0"/>
                </a:cubicBezTo>
                <a:cubicBezTo>
                  <a:pt x="3072384" y="72427"/>
                  <a:pt x="6342519" y="61419"/>
                  <a:pt x="10583312" y="0"/>
                </a:cubicBezTo>
                <a:cubicBezTo>
                  <a:pt x="11165347" y="-100749"/>
                  <a:pt x="11626089" y="472327"/>
                  <a:pt x="11663680" y="1080368"/>
                </a:cubicBezTo>
                <a:cubicBezTo>
                  <a:pt x="11764556" y="2400858"/>
                  <a:pt x="11556367" y="4363085"/>
                  <a:pt x="11663680" y="5401712"/>
                </a:cubicBezTo>
                <a:cubicBezTo>
                  <a:pt x="11669956" y="5966528"/>
                  <a:pt x="11139458" y="6436651"/>
                  <a:pt x="10583312" y="6482080"/>
                </a:cubicBezTo>
                <a:cubicBezTo>
                  <a:pt x="7663320" y="6511907"/>
                  <a:pt x="2573030" y="6402774"/>
                  <a:pt x="1080368" y="6482080"/>
                </a:cubicBezTo>
                <a:cubicBezTo>
                  <a:pt x="506197" y="6479537"/>
                  <a:pt x="-75211" y="6013255"/>
                  <a:pt x="0" y="5401712"/>
                </a:cubicBezTo>
                <a:cubicBezTo>
                  <a:pt x="50037" y="3713327"/>
                  <a:pt x="770" y="2022009"/>
                  <a:pt x="0" y="1080368"/>
                </a:cubicBezTo>
                <a:close/>
              </a:path>
              <a:path w="11663680" h="6482080" stroke="0" extrusionOk="0">
                <a:moveTo>
                  <a:pt x="0" y="1080368"/>
                </a:moveTo>
                <a:cubicBezTo>
                  <a:pt x="83579" y="506479"/>
                  <a:pt x="510820" y="56510"/>
                  <a:pt x="1080368" y="0"/>
                </a:cubicBezTo>
                <a:cubicBezTo>
                  <a:pt x="3551770" y="123000"/>
                  <a:pt x="9554757" y="-96860"/>
                  <a:pt x="10583312" y="0"/>
                </a:cubicBezTo>
                <a:cubicBezTo>
                  <a:pt x="11138457" y="-31648"/>
                  <a:pt x="11704597" y="401207"/>
                  <a:pt x="11663680" y="1080368"/>
                </a:cubicBezTo>
                <a:cubicBezTo>
                  <a:pt x="11666853" y="2211230"/>
                  <a:pt x="11757947" y="3601009"/>
                  <a:pt x="11663680" y="5401712"/>
                </a:cubicBezTo>
                <a:cubicBezTo>
                  <a:pt x="11643796" y="6005587"/>
                  <a:pt x="11149491" y="6477090"/>
                  <a:pt x="10583312" y="6482080"/>
                </a:cubicBezTo>
                <a:cubicBezTo>
                  <a:pt x="8216843" y="6321373"/>
                  <a:pt x="4936536" y="6521747"/>
                  <a:pt x="1080368" y="6482080"/>
                </a:cubicBezTo>
                <a:cubicBezTo>
                  <a:pt x="417728" y="6468756"/>
                  <a:pt x="-27788" y="5985794"/>
                  <a:pt x="0" y="5401712"/>
                </a:cubicBezTo>
                <a:cubicBezTo>
                  <a:pt x="32216" y="3514635"/>
                  <a:pt x="57206" y="1849469"/>
                  <a:pt x="0" y="1080368"/>
                </a:cubicBezTo>
                <a:close/>
              </a:path>
            </a:pathLst>
          </a:custGeom>
          <a:ln w="571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AA66BA-D4E1-DD71-3812-AA52B6A82708}"/>
              </a:ext>
            </a:extLst>
          </p:cNvPr>
          <p:cNvSpPr/>
          <p:nvPr/>
        </p:nvSpPr>
        <p:spPr>
          <a:xfrm>
            <a:off x="1378527" y="1212921"/>
            <a:ext cx="10385016" cy="779318"/>
          </a:xfrm>
          <a:prstGeom prst="roundRect">
            <a:avLst>
              <a:gd name="adj" fmla="val 34000"/>
            </a:avLst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dirty="0">
                <a:solidFill>
                  <a:srgbClr val="0070C0"/>
                </a:solidFill>
              </a:rPr>
              <a:t>Khi đèn xanh sáng, người và phương tiện được đi hay d</a:t>
            </a:r>
            <a:r>
              <a:rPr lang="en-US" sz="2800" dirty="0">
                <a:solidFill>
                  <a:srgbClr val="0070C0"/>
                </a:solidFill>
              </a:rPr>
              <a:t>ừ</a:t>
            </a:r>
            <a:r>
              <a:rPr lang="vi-VN" sz="2800" dirty="0">
                <a:solidFill>
                  <a:srgbClr val="0070C0"/>
                </a:solidFill>
              </a:rPr>
              <a:t>ng lại?</a:t>
            </a:r>
            <a:endParaRPr lang="vi-VN" sz="2800" i="1" dirty="0">
              <a:solidFill>
                <a:srgbClr val="0070C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78527" y="401882"/>
            <a:ext cx="10642023" cy="727363"/>
            <a:chOff x="1378527" y="401882"/>
            <a:chExt cx="10642023" cy="72736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0DF8F0B-9FD0-177F-3684-7171EA72483C}"/>
                </a:ext>
              </a:extLst>
            </p:cNvPr>
            <p:cNvSpPr txBox="1"/>
            <p:nvPr/>
          </p:nvSpPr>
          <p:spPr>
            <a:xfrm>
              <a:off x="2244959" y="529080"/>
              <a:ext cx="97755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</a:rPr>
                <a:t>Hoạt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động</a:t>
              </a:r>
              <a:r>
                <a:rPr lang="en-US" sz="3000" b="1" dirty="0">
                  <a:solidFill>
                    <a:srgbClr val="FF0000"/>
                  </a:solidFill>
                </a:rPr>
                <a:t> 2: </a:t>
              </a:r>
              <a:r>
                <a:rPr lang="en-US" sz="3000" b="1" dirty="0" err="1">
                  <a:solidFill>
                    <a:srgbClr val="FF0000"/>
                  </a:solidFill>
                </a:rPr>
                <a:t>Tìm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hiểu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biển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báo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và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đèn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tín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hiệu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giao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thông</a:t>
              </a:r>
              <a:endParaRPr lang="en-US" sz="30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EBD8276-AB39-E0C9-7B0E-21E87F14018E}"/>
                </a:ext>
              </a:extLst>
            </p:cNvPr>
            <p:cNvSpPr/>
            <p:nvPr/>
          </p:nvSpPr>
          <p:spPr>
            <a:xfrm>
              <a:off x="1378527" y="401882"/>
              <a:ext cx="706582" cy="7273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ptos" panose="02110004020202020204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C6DB383B-37D0-3D92-3985-E5EC44B0A2E3}"/>
              </a:ext>
            </a:extLst>
          </p:cNvPr>
          <p:cNvSpPr/>
          <p:nvPr/>
        </p:nvSpPr>
        <p:spPr>
          <a:xfrm>
            <a:off x="4520069" y="5463120"/>
            <a:ext cx="3280905" cy="660219"/>
          </a:xfrm>
          <a:prstGeom prst="roundRect">
            <a:avLst>
              <a:gd name="adj" fmla="val 38202"/>
            </a:avLst>
          </a:prstGeom>
          <a:solidFill>
            <a:srgbClr val="FFFF00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000" dirty="0">
                <a:solidFill>
                  <a:srgbClr val="002060"/>
                </a:solidFill>
              </a:rPr>
              <a:t>Được đi tiếp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15FA21-89A5-40D2-AAD0-7E838F34623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206365" y="2069429"/>
            <a:ext cx="1632586" cy="279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54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AF87F-EAD5-695F-07DB-46BF8528C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48C38D1-9E78-288C-EE60-F17BCC5A7F6C}"/>
              </a:ext>
            </a:extLst>
          </p:cNvPr>
          <p:cNvSpPr/>
          <p:nvPr/>
        </p:nvSpPr>
        <p:spPr>
          <a:xfrm>
            <a:off x="264160" y="187960"/>
            <a:ext cx="11663680" cy="6482080"/>
          </a:xfrm>
          <a:custGeom>
            <a:avLst/>
            <a:gdLst>
              <a:gd name="connsiteX0" fmla="*/ 0 w 11663680"/>
              <a:gd name="connsiteY0" fmla="*/ 1080368 h 6482080"/>
              <a:gd name="connsiteX1" fmla="*/ 1080368 w 11663680"/>
              <a:gd name="connsiteY1" fmla="*/ 0 h 6482080"/>
              <a:gd name="connsiteX2" fmla="*/ 10583312 w 11663680"/>
              <a:gd name="connsiteY2" fmla="*/ 0 h 6482080"/>
              <a:gd name="connsiteX3" fmla="*/ 11663680 w 11663680"/>
              <a:gd name="connsiteY3" fmla="*/ 1080368 h 6482080"/>
              <a:gd name="connsiteX4" fmla="*/ 11663680 w 11663680"/>
              <a:gd name="connsiteY4" fmla="*/ 5401712 h 6482080"/>
              <a:gd name="connsiteX5" fmla="*/ 10583312 w 11663680"/>
              <a:gd name="connsiteY5" fmla="*/ 6482080 h 6482080"/>
              <a:gd name="connsiteX6" fmla="*/ 1080368 w 11663680"/>
              <a:gd name="connsiteY6" fmla="*/ 6482080 h 6482080"/>
              <a:gd name="connsiteX7" fmla="*/ 0 w 11663680"/>
              <a:gd name="connsiteY7" fmla="*/ 5401712 h 6482080"/>
              <a:gd name="connsiteX8" fmla="*/ 0 w 11663680"/>
              <a:gd name="connsiteY8" fmla="*/ 1080368 h 6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3680" h="6482080" fill="none" extrusionOk="0">
                <a:moveTo>
                  <a:pt x="0" y="1080368"/>
                </a:moveTo>
                <a:cubicBezTo>
                  <a:pt x="3664" y="582887"/>
                  <a:pt x="519517" y="60117"/>
                  <a:pt x="1080368" y="0"/>
                </a:cubicBezTo>
                <a:cubicBezTo>
                  <a:pt x="3072384" y="72427"/>
                  <a:pt x="6342519" y="61419"/>
                  <a:pt x="10583312" y="0"/>
                </a:cubicBezTo>
                <a:cubicBezTo>
                  <a:pt x="11165347" y="-100749"/>
                  <a:pt x="11626089" y="472327"/>
                  <a:pt x="11663680" y="1080368"/>
                </a:cubicBezTo>
                <a:cubicBezTo>
                  <a:pt x="11764556" y="2400858"/>
                  <a:pt x="11556367" y="4363085"/>
                  <a:pt x="11663680" y="5401712"/>
                </a:cubicBezTo>
                <a:cubicBezTo>
                  <a:pt x="11669956" y="5966528"/>
                  <a:pt x="11139458" y="6436651"/>
                  <a:pt x="10583312" y="6482080"/>
                </a:cubicBezTo>
                <a:cubicBezTo>
                  <a:pt x="7663320" y="6511907"/>
                  <a:pt x="2573030" y="6402774"/>
                  <a:pt x="1080368" y="6482080"/>
                </a:cubicBezTo>
                <a:cubicBezTo>
                  <a:pt x="506197" y="6479537"/>
                  <a:pt x="-75211" y="6013255"/>
                  <a:pt x="0" y="5401712"/>
                </a:cubicBezTo>
                <a:cubicBezTo>
                  <a:pt x="50037" y="3713327"/>
                  <a:pt x="770" y="2022009"/>
                  <a:pt x="0" y="1080368"/>
                </a:cubicBezTo>
                <a:close/>
              </a:path>
              <a:path w="11663680" h="6482080" stroke="0" extrusionOk="0">
                <a:moveTo>
                  <a:pt x="0" y="1080368"/>
                </a:moveTo>
                <a:cubicBezTo>
                  <a:pt x="83579" y="506479"/>
                  <a:pt x="510820" y="56510"/>
                  <a:pt x="1080368" y="0"/>
                </a:cubicBezTo>
                <a:cubicBezTo>
                  <a:pt x="3551770" y="123000"/>
                  <a:pt x="9554757" y="-96860"/>
                  <a:pt x="10583312" y="0"/>
                </a:cubicBezTo>
                <a:cubicBezTo>
                  <a:pt x="11138457" y="-31648"/>
                  <a:pt x="11704597" y="401207"/>
                  <a:pt x="11663680" y="1080368"/>
                </a:cubicBezTo>
                <a:cubicBezTo>
                  <a:pt x="11666853" y="2211230"/>
                  <a:pt x="11757947" y="3601009"/>
                  <a:pt x="11663680" y="5401712"/>
                </a:cubicBezTo>
                <a:cubicBezTo>
                  <a:pt x="11643796" y="6005587"/>
                  <a:pt x="11149491" y="6477090"/>
                  <a:pt x="10583312" y="6482080"/>
                </a:cubicBezTo>
                <a:cubicBezTo>
                  <a:pt x="8216843" y="6321373"/>
                  <a:pt x="4936536" y="6521747"/>
                  <a:pt x="1080368" y="6482080"/>
                </a:cubicBezTo>
                <a:cubicBezTo>
                  <a:pt x="417728" y="6468756"/>
                  <a:pt x="-27788" y="5985794"/>
                  <a:pt x="0" y="5401712"/>
                </a:cubicBezTo>
                <a:cubicBezTo>
                  <a:pt x="32216" y="3514635"/>
                  <a:pt x="57206" y="1849469"/>
                  <a:pt x="0" y="1080368"/>
                </a:cubicBezTo>
                <a:close/>
              </a:path>
            </a:pathLst>
          </a:custGeom>
          <a:ln w="571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AA66BA-D4E1-DD71-3812-AA52B6A82708}"/>
              </a:ext>
            </a:extLst>
          </p:cNvPr>
          <p:cNvSpPr/>
          <p:nvPr/>
        </p:nvSpPr>
        <p:spPr>
          <a:xfrm>
            <a:off x="1378527" y="1272552"/>
            <a:ext cx="10385016" cy="779318"/>
          </a:xfrm>
          <a:prstGeom prst="roundRect">
            <a:avLst>
              <a:gd name="adj" fmla="val 34000"/>
            </a:avLst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dirty="0">
                <a:solidFill>
                  <a:srgbClr val="0070C0"/>
                </a:solidFill>
              </a:rPr>
              <a:t>Đèn đỏ sáng thì người và phương tiện dừng lại hay được đi? </a:t>
            </a:r>
            <a:endParaRPr lang="vi-VN" sz="2800" i="1" dirty="0">
              <a:solidFill>
                <a:srgbClr val="0070C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78527" y="401882"/>
            <a:ext cx="10642023" cy="727363"/>
            <a:chOff x="1378527" y="401882"/>
            <a:chExt cx="10642023" cy="72736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0DF8F0B-9FD0-177F-3684-7171EA72483C}"/>
                </a:ext>
              </a:extLst>
            </p:cNvPr>
            <p:cNvSpPr txBox="1"/>
            <p:nvPr/>
          </p:nvSpPr>
          <p:spPr>
            <a:xfrm>
              <a:off x="2244959" y="529080"/>
              <a:ext cx="97755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</a:rPr>
                <a:t>Hoạt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động</a:t>
              </a:r>
              <a:r>
                <a:rPr lang="en-US" sz="3000" b="1" dirty="0">
                  <a:solidFill>
                    <a:srgbClr val="FF0000"/>
                  </a:solidFill>
                </a:rPr>
                <a:t> 2: </a:t>
              </a:r>
              <a:r>
                <a:rPr lang="en-US" sz="3000" b="1" dirty="0" err="1">
                  <a:solidFill>
                    <a:srgbClr val="FF0000"/>
                  </a:solidFill>
                </a:rPr>
                <a:t>Tìm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hiểu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biển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báo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và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đèn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tín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hiệu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giao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thông</a:t>
              </a:r>
              <a:endParaRPr lang="en-US" sz="30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EBD8276-AB39-E0C9-7B0E-21E87F14018E}"/>
                </a:ext>
              </a:extLst>
            </p:cNvPr>
            <p:cNvSpPr/>
            <p:nvPr/>
          </p:nvSpPr>
          <p:spPr>
            <a:xfrm>
              <a:off x="1378527" y="401882"/>
              <a:ext cx="706582" cy="7273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ptos" panose="02110004020202020204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C6DB383B-37D0-3D92-3985-E5EC44B0A2E3}"/>
              </a:ext>
            </a:extLst>
          </p:cNvPr>
          <p:cNvSpPr/>
          <p:nvPr/>
        </p:nvSpPr>
        <p:spPr>
          <a:xfrm>
            <a:off x="3309511" y="5255338"/>
            <a:ext cx="5776456" cy="660219"/>
          </a:xfrm>
          <a:prstGeom prst="roundRect">
            <a:avLst>
              <a:gd name="adj" fmla="val 38202"/>
            </a:avLst>
          </a:prstGeom>
          <a:solidFill>
            <a:srgbClr val="FFFF00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000" dirty="0">
                <a:solidFill>
                  <a:srgbClr val="002060"/>
                </a:solidFill>
              </a:rPr>
              <a:t>Đèn đỏ thì Phải dừng lại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490B37-961A-4B07-AE2A-720C617BE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162" y="2167670"/>
            <a:ext cx="1420616" cy="231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17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AF87F-EAD5-695F-07DB-46BF8528C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48C38D1-9E78-288C-EE60-F17BCC5A7F6C}"/>
              </a:ext>
            </a:extLst>
          </p:cNvPr>
          <p:cNvSpPr/>
          <p:nvPr/>
        </p:nvSpPr>
        <p:spPr>
          <a:xfrm>
            <a:off x="264160" y="187960"/>
            <a:ext cx="11663680" cy="6482080"/>
          </a:xfrm>
          <a:custGeom>
            <a:avLst/>
            <a:gdLst>
              <a:gd name="connsiteX0" fmla="*/ 0 w 11663680"/>
              <a:gd name="connsiteY0" fmla="*/ 1080368 h 6482080"/>
              <a:gd name="connsiteX1" fmla="*/ 1080368 w 11663680"/>
              <a:gd name="connsiteY1" fmla="*/ 0 h 6482080"/>
              <a:gd name="connsiteX2" fmla="*/ 10583312 w 11663680"/>
              <a:gd name="connsiteY2" fmla="*/ 0 h 6482080"/>
              <a:gd name="connsiteX3" fmla="*/ 11663680 w 11663680"/>
              <a:gd name="connsiteY3" fmla="*/ 1080368 h 6482080"/>
              <a:gd name="connsiteX4" fmla="*/ 11663680 w 11663680"/>
              <a:gd name="connsiteY4" fmla="*/ 5401712 h 6482080"/>
              <a:gd name="connsiteX5" fmla="*/ 10583312 w 11663680"/>
              <a:gd name="connsiteY5" fmla="*/ 6482080 h 6482080"/>
              <a:gd name="connsiteX6" fmla="*/ 1080368 w 11663680"/>
              <a:gd name="connsiteY6" fmla="*/ 6482080 h 6482080"/>
              <a:gd name="connsiteX7" fmla="*/ 0 w 11663680"/>
              <a:gd name="connsiteY7" fmla="*/ 5401712 h 6482080"/>
              <a:gd name="connsiteX8" fmla="*/ 0 w 11663680"/>
              <a:gd name="connsiteY8" fmla="*/ 1080368 h 6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3680" h="6482080" fill="none" extrusionOk="0">
                <a:moveTo>
                  <a:pt x="0" y="1080368"/>
                </a:moveTo>
                <a:cubicBezTo>
                  <a:pt x="3664" y="582887"/>
                  <a:pt x="519517" y="60117"/>
                  <a:pt x="1080368" y="0"/>
                </a:cubicBezTo>
                <a:cubicBezTo>
                  <a:pt x="3072384" y="72427"/>
                  <a:pt x="6342519" y="61419"/>
                  <a:pt x="10583312" y="0"/>
                </a:cubicBezTo>
                <a:cubicBezTo>
                  <a:pt x="11165347" y="-100749"/>
                  <a:pt x="11626089" y="472327"/>
                  <a:pt x="11663680" y="1080368"/>
                </a:cubicBezTo>
                <a:cubicBezTo>
                  <a:pt x="11764556" y="2400858"/>
                  <a:pt x="11556367" y="4363085"/>
                  <a:pt x="11663680" y="5401712"/>
                </a:cubicBezTo>
                <a:cubicBezTo>
                  <a:pt x="11669956" y="5966528"/>
                  <a:pt x="11139458" y="6436651"/>
                  <a:pt x="10583312" y="6482080"/>
                </a:cubicBezTo>
                <a:cubicBezTo>
                  <a:pt x="7663320" y="6511907"/>
                  <a:pt x="2573030" y="6402774"/>
                  <a:pt x="1080368" y="6482080"/>
                </a:cubicBezTo>
                <a:cubicBezTo>
                  <a:pt x="506197" y="6479537"/>
                  <a:pt x="-75211" y="6013255"/>
                  <a:pt x="0" y="5401712"/>
                </a:cubicBezTo>
                <a:cubicBezTo>
                  <a:pt x="50037" y="3713327"/>
                  <a:pt x="770" y="2022009"/>
                  <a:pt x="0" y="1080368"/>
                </a:cubicBezTo>
                <a:close/>
              </a:path>
              <a:path w="11663680" h="6482080" stroke="0" extrusionOk="0">
                <a:moveTo>
                  <a:pt x="0" y="1080368"/>
                </a:moveTo>
                <a:cubicBezTo>
                  <a:pt x="83579" y="506479"/>
                  <a:pt x="510820" y="56510"/>
                  <a:pt x="1080368" y="0"/>
                </a:cubicBezTo>
                <a:cubicBezTo>
                  <a:pt x="3551770" y="123000"/>
                  <a:pt x="9554757" y="-96860"/>
                  <a:pt x="10583312" y="0"/>
                </a:cubicBezTo>
                <a:cubicBezTo>
                  <a:pt x="11138457" y="-31648"/>
                  <a:pt x="11704597" y="401207"/>
                  <a:pt x="11663680" y="1080368"/>
                </a:cubicBezTo>
                <a:cubicBezTo>
                  <a:pt x="11666853" y="2211230"/>
                  <a:pt x="11757947" y="3601009"/>
                  <a:pt x="11663680" y="5401712"/>
                </a:cubicBezTo>
                <a:cubicBezTo>
                  <a:pt x="11643796" y="6005587"/>
                  <a:pt x="11149491" y="6477090"/>
                  <a:pt x="10583312" y="6482080"/>
                </a:cubicBezTo>
                <a:cubicBezTo>
                  <a:pt x="8216843" y="6321373"/>
                  <a:pt x="4936536" y="6521747"/>
                  <a:pt x="1080368" y="6482080"/>
                </a:cubicBezTo>
                <a:cubicBezTo>
                  <a:pt x="417728" y="6468756"/>
                  <a:pt x="-27788" y="5985794"/>
                  <a:pt x="0" y="5401712"/>
                </a:cubicBezTo>
                <a:cubicBezTo>
                  <a:pt x="32216" y="3514635"/>
                  <a:pt x="57206" y="1849469"/>
                  <a:pt x="0" y="1080368"/>
                </a:cubicBezTo>
                <a:close/>
              </a:path>
            </a:pathLst>
          </a:custGeom>
          <a:ln w="571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AA66BA-D4E1-DD71-3812-AA52B6A82708}"/>
              </a:ext>
            </a:extLst>
          </p:cNvPr>
          <p:cNvSpPr/>
          <p:nvPr/>
        </p:nvSpPr>
        <p:spPr>
          <a:xfrm>
            <a:off x="1378527" y="1272552"/>
            <a:ext cx="10385016" cy="779318"/>
          </a:xfrm>
          <a:prstGeom prst="roundRect">
            <a:avLst>
              <a:gd name="adj" fmla="val 34000"/>
            </a:avLst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dirty="0">
                <a:solidFill>
                  <a:srgbClr val="0070C0"/>
                </a:solidFill>
              </a:rPr>
              <a:t>Đèn đỏ sáng thì người và phương tiện dừng lại hay được đi? Đèn vàng bảo hiệu gì?</a:t>
            </a:r>
            <a:endParaRPr lang="vi-VN" sz="2800" i="1" dirty="0">
              <a:solidFill>
                <a:srgbClr val="0070C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78527" y="401882"/>
            <a:ext cx="10642023" cy="727363"/>
            <a:chOff x="1378527" y="401882"/>
            <a:chExt cx="10642023" cy="72736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0DF8F0B-9FD0-177F-3684-7171EA72483C}"/>
                </a:ext>
              </a:extLst>
            </p:cNvPr>
            <p:cNvSpPr txBox="1"/>
            <p:nvPr/>
          </p:nvSpPr>
          <p:spPr>
            <a:xfrm>
              <a:off x="2244959" y="529080"/>
              <a:ext cx="97755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FF0000"/>
                  </a:solidFill>
                </a:rPr>
                <a:t>Hoạt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động</a:t>
              </a:r>
              <a:r>
                <a:rPr lang="en-US" sz="3000" b="1" dirty="0">
                  <a:solidFill>
                    <a:srgbClr val="FF0000"/>
                  </a:solidFill>
                </a:rPr>
                <a:t> 2: </a:t>
              </a:r>
              <a:r>
                <a:rPr lang="en-US" sz="3000" b="1" dirty="0" err="1">
                  <a:solidFill>
                    <a:srgbClr val="FF0000"/>
                  </a:solidFill>
                </a:rPr>
                <a:t>Tìm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hiểu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biển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báo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và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đèn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tín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hiệu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giao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thông</a:t>
              </a:r>
              <a:endParaRPr lang="en-US" sz="30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EBD8276-AB39-E0C9-7B0E-21E87F14018E}"/>
                </a:ext>
              </a:extLst>
            </p:cNvPr>
            <p:cNvSpPr/>
            <p:nvPr/>
          </p:nvSpPr>
          <p:spPr>
            <a:xfrm>
              <a:off x="1378527" y="401882"/>
              <a:ext cx="706582" cy="7273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ptos" panose="02110004020202020204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C6DB383B-37D0-3D92-3985-E5EC44B0A2E3}"/>
              </a:ext>
            </a:extLst>
          </p:cNvPr>
          <p:cNvSpPr/>
          <p:nvPr/>
        </p:nvSpPr>
        <p:spPr>
          <a:xfrm>
            <a:off x="1790700" y="5339295"/>
            <a:ext cx="9229725" cy="660219"/>
          </a:xfrm>
          <a:prstGeom prst="roundRect">
            <a:avLst>
              <a:gd name="adj" fmla="val 38202"/>
            </a:avLst>
          </a:prstGeom>
          <a:solidFill>
            <a:srgbClr val="FFFF00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000" dirty="0">
                <a:solidFill>
                  <a:srgbClr val="002060"/>
                </a:solidFill>
              </a:rPr>
              <a:t>Đèn vàng thì phải chú ý quan sát và giảm tốc độ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8B53B4-58E9-420A-95D6-8ADFB89B1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312" y="2195177"/>
            <a:ext cx="1871663" cy="263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72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AF87F-EAD5-695F-07DB-46BF8528C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D0B312-DADA-9379-A0AB-7318534B0716}"/>
              </a:ext>
            </a:extLst>
          </p:cNvPr>
          <p:cNvSpPr/>
          <p:nvPr/>
        </p:nvSpPr>
        <p:spPr>
          <a:xfrm>
            <a:off x="294639" y="187960"/>
            <a:ext cx="11663680" cy="6482080"/>
          </a:xfrm>
          <a:custGeom>
            <a:avLst/>
            <a:gdLst>
              <a:gd name="connsiteX0" fmla="*/ 0 w 11663680"/>
              <a:gd name="connsiteY0" fmla="*/ 1080368 h 6482080"/>
              <a:gd name="connsiteX1" fmla="*/ 1080368 w 11663680"/>
              <a:gd name="connsiteY1" fmla="*/ 0 h 6482080"/>
              <a:gd name="connsiteX2" fmla="*/ 10583312 w 11663680"/>
              <a:gd name="connsiteY2" fmla="*/ 0 h 6482080"/>
              <a:gd name="connsiteX3" fmla="*/ 11663680 w 11663680"/>
              <a:gd name="connsiteY3" fmla="*/ 1080368 h 6482080"/>
              <a:gd name="connsiteX4" fmla="*/ 11663680 w 11663680"/>
              <a:gd name="connsiteY4" fmla="*/ 5401712 h 6482080"/>
              <a:gd name="connsiteX5" fmla="*/ 10583312 w 11663680"/>
              <a:gd name="connsiteY5" fmla="*/ 6482080 h 6482080"/>
              <a:gd name="connsiteX6" fmla="*/ 1080368 w 11663680"/>
              <a:gd name="connsiteY6" fmla="*/ 6482080 h 6482080"/>
              <a:gd name="connsiteX7" fmla="*/ 0 w 11663680"/>
              <a:gd name="connsiteY7" fmla="*/ 5401712 h 6482080"/>
              <a:gd name="connsiteX8" fmla="*/ 0 w 11663680"/>
              <a:gd name="connsiteY8" fmla="*/ 1080368 h 6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3680" h="6482080" fill="none" extrusionOk="0">
                <a:moveTo>
                  <a:pt x="0" y="1080368"/>
                </a:moveTo>
                <a:cubicBezTo>
                  <a:pt x="3664" y="582887"/>
                  <a:pt x="519517" y="60117"/>
                  <a:pt x="1080368" y="0"/>
                </a:cubicBezTo>
                <a:cubicBezTo>
                  <a:pt x="3072384" y="72427"/>
                  <a:pt x="6342519" y="61419"/>
                  <a:pt x="10583312" y="0"/>
                </a:cubicBezTo>
                <a:cubicBezTo>
                  <a:pt x="11165347" y="-100749"/>
                  <a:pt x="11626089" y="472327"/>
                  <a:pt x="11663680" y="1080368"/>
                </a:cubicBezTo>
                <a:cubicBezTo>
                  <a:pt x="11764556" y="2400858"/>
                  <a:pt x="11556367" y="4363085"/>
                  <a:pt x="11663680" y="5401712"/>
                </a:cubicBezTo>
                <a:cubicBezTo>
                  <a:pt x="11669956" y="5966528"/>
                  <a:pt x="11139458" y="6436651"/>
                  <a:pt x="10583312" y="6482080"/>
                </a:cubicBezTo>
                <a:cubicBezTo>
                  <a:pt x="7663320" y="6511907"/>
                  <a:pt x="2573030" y="6402774"/>
                  <a:pt x="1080368" y="6482080"/>
                </a:cubicBezTo>
                <a:cubicBezTo>
                  <a:pt x="506197" y="6479537"/>
                  <a:pt x="-75211" y="6013255"/>
                  <a:pt x="0" y="5401712"/>
                </a:cubicBezTo>
                <a:cubicBezTo>
                  <a:pt x="50037" y="3713327"/>
                  <a:pt x="770" y="2022009"/>
                  <a:pt x="0" y="1080368"/>
                </a:cubicBezTo>
                <a:close/>
              </a:path>
              <a:path w="11663680" h="6482080" stroke="0" extrusionOk="0">
                <a:moveTo>
                  <a:pt x="0" y="1080368"/>
                </a:moveTo>
                <a:cubicBezTo>
                  <a:pt x="83579" y="506479"/>
                  <a:pt x="510820" y="56510"/>
                  <a:pt x="1080368" y="0"/>
                </a:cubicBezTo>
                <a:cubicBezTo>
                  <a:pt x="3551770" y="123000"/>
                  <a:pt x="9554757" y="-96860"/>
                  <a:pt x="10583312" y="0"/>
                </a:cubicBezTo>
                <a:cubicBezTo>
                  <a:pt x="11138457" y="-31648"/>
                  <a:pt x="11704597" y="401207"/>
                  <a:pt x="11663680" y="1080368"/>
                </a:cubicBezTo>
                <a:cubicBezTo>
                  <a:pt x="11666853" y="2211230"/>
                  <a:pt x="11757947" y="3601009"/>
                  <a:pt x="11663680" y="5401712"/>
                </a:cubicBezTo>
                <a:cubicBezTo>
                  <a:pt x="11643796" y="6005587"/>
                  <a:pt x="11149491" y="6477090"/>
                  <a:pt x="10583312" y="6482080"/>
                </a:cubicBezTo>
                <a:cubicBezTo>
                  <a:pt x="8216843" y="6321373"/>
                  <a:pt x="4936536" y="6521747"/>
                  <a:pt x="1080368" y="6482080"/>
                </a:cubicBezTo>
                <a:cubicBezTo>
                  <a:pt x="417728" y="6468756"/>
                  <a:pt x="-27788" y="5985794"/>
                  <a:pt x="0" y="5401712"/>
                </a:cubicBezTo>
                <a:cubicBezTo>
                  <a:pt x="32216" y="3514635"/>
                  <a:pt x="57206" y="1849469"/>
                  <a:pt x="0" y="1080368"/>
                </a:cubicBezTo>
                <a:close/>
              </a:path>
            </a:pathLst>
          </a:custGeom>
          <a:ln w="571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A40B4F-2A17-8A9B-F8CA-4D21B7941824}"/>
              </a:ext>
            </a:extLst>
          </p:cNvPr>
          <p:cNvGrpSpPr/>
          <p:nvPr/>
        </p:nvGrpSpPr>
        <p:grpSpPr>
          <a:xfrm>
            <a:off x="2474798" y="3429000"/>
            <a:ext cx="7109054" cy="3057496"/>
            <a:chOff x="726370" y="4232125"/>
            <a:chExt cx="6225081" cy="26162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A580131-4940-0E26-FD05-E221FCA30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3790" y="4232125"/>
              <a:ext cx="2047661" cy="26162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C3E2719-D848-7715-E02B-961EAB6E5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370" y="4232125"/>
              <a:ext cx="1811038" cy="2616200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5F0298-269B-3385-5DD9-D58465DEF170}"/>
              </a:ext>
            </a:extLst>
          </p:cNvPr>
          <p:cNvSpPr/>
          <p:nvPr/>
        </p:nvSpPr>
        <p:spPr>
          <a:xfrm>
            <a:off x="1392773" y="810495"/>
            <a:ext cx="9467413" cy="2170341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4400" dirty="0" err="1">
                <a:solidFill>
                  <a:srgbClr val="0070C0"/>
                </a:solidFill>
              </a:rPr>
              <a:t>Hãy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luôn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cẩn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thận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và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tuân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thủ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các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quy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tắc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giao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thông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để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bảo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vệ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bản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thân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và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cộng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đồng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nhé</a:t>
            </a:r>
            <a:r>
              <a:rPr lang="en-US" sz="4400" dirty="0">
                <a:solidFill>
                  <a:srgbClr val="0070C0"/>
                </a:solidFill>
              </a:rPr>
              <a:t>!</a:t>
            </a:r>
            <a:endParaRPr lang="vi-VN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154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AF87F-EAD5-695F-07DB-46BF8528C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D0B312-DADA-9379-A0AB-7318534B0716}"/>
              </a:ext>
            </a:extLst>
          </p:cNvPr>
          <p:cNvSpPr/>
          <p:nvPr/>
        </p:nvSpPr>
        <p:spPr>
          <a:xfrm>
            <a:off x="294640" y="203200"/>
            <a:ext cx="11663680" cy="6482080"/>
          </a:xfrm>
          <a:custGeom>
            <a:avLst/>
            <a:gdLst>
              <a:gd name="connsiteX0" fmla="*/ 0 w 11663680"/>
              <a:gd name="connsiteY0" fmla="*/ 1080368 h 6482080"/>
              <a:gd name="connsiteX1" fmla="*/ 1080368 w 11663680"/>
              <a:gd name="connsiteY1" fmla="*/ 0 h 6482080"/>
              <a:gd name="connsiteX2" fmla="*/ 10583312 w 11663680"/>
              <a:gd name="connsiteY2" fmla="*/ 0 h 6482080"/>
              <a:gd name="connsiteX3" fmla="*/ 11663680 w 11663680"/>
              <a:gd name="connsiteY3" fmla="*/ 1080368 h 6482080"/>
              <a:gd name="connsiteX4" fmla="*/ 11663680 w 11663680"/>
              <a:gd name="connsiteY4" fmla="*/ 5401712 h 6482080"/>
              <a:gd name="connsiteX5" fmla="*/ 10583312 w 11663680"/>
              <a:gd name="connsiteY5" fmla="*/ 6482080 h 6482080"/>
              <a:gd name="connsiteX6" fmla="*/ 1080368 w 11663680"/>
              <a:gd name="connsiteY6" fmla="*/ 6482080 h 6482080"/>
              <a:gd name="connsiteX7" fmla="*/ 0 w 11663680"/>
              <a:gd name="connsiteY7" fmla="*/ 5401712 h 6482080"/>
              <a:gd name="connsiteX8" fmla="*/ 0 w 11663680"/>
              <a:gd name="connsiteY8" fmla="*/ 1080368 h 6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3680" h="6482080" fill="none" extrusionOk="0">
                <a:moveTo>
                  <a:pt x="0" y="1080368"/>
                </a:moveTo>
                <a:cubicBezTo>
                  <a:pt x="3664" y="582887"/>
                  <a:pt x="519517" y="60117"/>
                  <a:pt x="1080368" y="0"/>
                </a:cubicBezTo>
                <a:cubicBezTo>
                  <a:pt x="3072384" y="72427"/>
                  <a:pt x="6342519" y="61419"/>
                  <a:pt x="10583312" y="0"/>
                </a:cubicBezTo>
                <a:cubicBezTo>
                  <a:pt x="11165347" y="-100749"/>
                  <a:pt x="11626089" y="472327"/>
                  <a:pt x="11663680" y="1080368"/>
                </a:cubicBezTo>
                <a:cubicBezTo>
                  <a:pt x="11764556" y="2400858"/>
                  <a:pt x="11556367" y="4363085"/>
                  <a:pt x="11663680" y="5401712"/>
                </a:cubicBezTo>
                <a:cubicBezTo>
                  <a:pt x="11669956" y="5966528"/>
                  <a:pt x="11139458" y="6436651"/>
                  <a:pt x="10583312" y="6482080"/>
                </a:cubicBezTo>
                <a:cubicBezTo>
                  <a:pt x="7663320" y="6511907"/>
                  <a:pt x="2573030" y="6402774"/>
                  <a:pt x="1080368" y="6482080"/>
                </a:cubicBezTo>
                <a:cubicBezTo>
                  <a:pt x="506197" y="6479537"/>
                  <a:pt x="-75211" y="6013255"/>
                  <a:pt x="0" y="5401712"/>
                </a:cubicBezTo>
                <a:cubicBezTo>
                  <a:pt x="50037" y="3713327"/>
                  <a:pt x="770" y="2022009"/>
                  <a:pt x="0" y="1080368"/>
                </a:cubicBezTo>
                <a:close/>
              </a:path>
              <a:path w="11663680" h="6482080" stroke="0" extrusionOk="0">
                <a:moveTo>
                  <a:pt x="0" y="1080368"/>
                </a:moveTo>
                <a:cubicBezTo>
                  <a:pt x="83579" y="506479"/>
                  <a:pt x="510820" y="56510"/>
                  <a:pt x="1080368" y="0"/>
                </a:cubicBezTo>
                <a:cubicBezTo>
                  <a:pt x="3551770" y="123000"/>
                  <a:pt x="9554757" y="-96860"/>
                  <a:pt x="10583312" y="0"/>
                </a:cubicBezTo>
                <a:cubicBezTo>
                  <a:pt x="11138457" y="-31648"/>
                  <a:pt x="11704597" y="401207"/>
                  <a:pt x="11663680" y="1080368"/>
                </a:cubicBezTo>
                <a:cubicBezTo>
                  <a:pt x="11666853" y="2211230"/>
                  <a:pt x="11757947" y="3601009"/>
                  <a:pt x="11663680" y="5401712"/>
                </a:cubicBezTo>
                <a:cubicBezTo>
                  <a:pt x="11643796" y="6005587"/>
                  <a:pt x="11149491" y="6477090"/>
                  <a:pt x="10583312" y="6482080"/>
                </a:cubicBezTo>
                <a:cubicBezTo>
                  <a:pt x="8216843" y="6321373"/>
                  <a:pt x="4936536" y="6521747"/>
                  <a:pt x="1080368" y="6482080"/>
                </a:cubicBezTo>
                <a:cubicBezTo>
                  <a:pt x="417728" y="6468756"/>
                  <a:pt x="-27788" y="5985794"/>
                  <a:pt x="0" y="5401712"/>
                </a:cubicBezTo>
                <a:cubicBezTo>
                  <a:pt x="32216" y="3514635"/>
                  <a:pt x="57206" y="1849469"/>
                  <a:pt x="0" y="1080368"/>
                </a:cubicBezTo>
                <a:close/>
              </a:path>
            </a:pathLst>
          </a:custGeom>
          <a:ln w="571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DF8F0B-9FD0-177F-3684-7171EA72483C}"/>
              </a:ext>
            </a:extLst>
          </p:cNvPr>
          <p:cNvSpPr txBox="1"/>
          <p:nvPr/>
        </p:nvSpPr>
        <p:spPr>
          <a:xfrm>
            <a:off x="3859589" y="1263718"/>
            <a:ext cx="50272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HOẠT ĐỘNG VẬN DỤNG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A40B4F-2A17-8A9B-F8CA-4D21B7941824}"/>
              </a:ext>
            </a:extLst>
          </p:cNvPr>
          <p:cNvGrpSpPr/>
          <p:nvPr/>
        </p:nvGrpSpPr>
        <p:grpSpPr>
          <a:xfrm>
            <a:off x="2541473" y="3304310"/>
            <a:ext cx="7109054" cy="3057496"/>
            <a:chOff x="726370" y="4232125"/>
            <a:chExt cx="6225081" cy="26162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A580131-4940-0E26-FD05-E221FCA30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3790" y="4232125"/>
              <a:ext cx="2047661" cy="26162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C3E2719-D848-7715-E02B-961EAB6E5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370" y="4232125"/>
              <a:ext cx="1811038" cy="261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5067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AF87F-EAD5-695F-07DB-46BF8528C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D0B312-DADA-9379-A0AB-7318534B0716}"/>
              </a:ext>
            </a:extLst>
          </p:cNvPr>
          <p:cNvSpPr/>
          <p:nvPr/>
        </p:nvSpPr>
        <p:spPr>
          <a:xfrm>
            <a:off x="294640" y="203200"/>
            <a:ext cx="11663680" cy="6482080"/>
          </a:xfrm>
          <a:custGeom>
            <a:avLst/>
            <a:gdLst>
              <a:gd name="connsiteX0" fmla="*/ 0 w 11663680"/>
              <a:gd name="connsiteY0" fmla="*/ 1080368 h 6482080"/>
              <a:gd name="connsiteX1" fmla="*/ 1080368 w 11663680"/>
              <a:gd name="connsiteY1" fmla="*/ 0 h 6482080"/>
              <a:gd name="connsiteX2" fmla="*/ 10583312 w 11663680"/>
              <a:gd name="connsiteY2" fmla="*/ 0 h 6482080"/>
              <a:gd name="connsiteX3" fmla="*/ 11663680 w 11663680"/>
              <a:gd name="connsiteY3" fmla="*/ 1080368 h 6482080"/>
              <a:gd name="connsiteX4" fmla="*/ 11663680 w 11663680"/>
              <a:gd name="connsiteY4" fmla="*/ 5401712 h 6482080"/>
              <a:gd name="connsiteX5" fmla="*/ 10583312 w 11663680"/>
              <a:gd name="connsiteY5" fmla="*/ 6482080 h 6482080"/>
              <a:gd name="connsiteX6" fmla="*/ 1080368 w 11663680"/>
              <a:gd name="connsiteY6" fmla="*/ 6482080 h 6482080"/>
              <a:gd name="connsiteX7" fmla="*/ 0 w 11663680"/>
              <a:gd name="connsiteY7" fmla="*/ 5401712 h 6482080"/>
              <a:gd name="connsiteX8" fmla="*/ 0 w 11663680"/>
              <a:gd name="connsiteY8" fmla="*/ 1080368 h 6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3680" h="6482080" fill="none" extrusionOk="0">
                <a:moveTo>
                  <a:pt x="0" y="1080368"/>
                </a:moveTo>
                <a:cubicBezTo>
                  <a:pt x="3664" y="582887"/>
                  <a:pt x="519517" y="60117"/>
                  <a:pt x="1080368" y="0"/>
                </a:cubicBezTo>
                <a:cubicBezTo>
                  <a:pt x="3072384" y="72427"/>
                  <a:pt x="6342519" y="61419"/>
                  <a:pt x="10583312" y="0"/>
                </a:cubicBezTo>
                <a:cubicBezTo>
                  <a:pt x="11165347" y="-100749"/>
                  <a:pt x="11626089" y="472327"/>
                  <a:pt x="11663680" y="1080368"/>
                </a:cubicBezTo>
                <a:cubicBezTo>
                  <a:pt x="11764556" y="2400858"/>
                  <a:pt x="11556367" y="4363085"/>
                  <a:pt x="11663680" y="5401712"/>
                </a:cubicBezTo>
                <a:cubicBezTo>
                  <a:pt x="11669956" y="5966528"/>
                  <a:pt x="11139458" y="6436651"/>
                  <a:pt x="10583312" y="6482080"/>
                </a:cubicBezTo>
                <a:cubicBezTo>
                  <a:pt x="7663320" y="6511907"/>
                  <a:pt x="2573030" y="6402774"/>
                  <a:pt x="1080368" y="6482080"/>
                </a:cubicBezTo>
                <a:cubicBezTo>
                  <a:pt x="506197" y="6479537"/>
                  <a:pt x="-75211" y="6013255"/>
                  <a:pt x="0" y="5401712"/>
                </a:cubicBezTo>
                <a:cubicBezTo>
                  <a:pt x="50037" y="3713327"/>
                  <a:pt x="770" y="2022009"/>
                  <a:pt x="0" y="1080368"/>
                </a:cubicBezTo>
                <a:close/>
              </a:path>
              <a:path w="11663680" h="6482080" stroke="0" extrusionOk="0">
                <a:moveTo>
                  <a:pt x="0" y="1080368"/>
                </a:moveTo>
                <a:cubicBezTo>
                  <a:pt x="83579" y="506479"/>
                  <a:pt x="510820" y="56510"/>
                  <a:pt x="1080368" y="0"/>
                </a:cubicBezTo>
                <a:cubicBezTo>
                  <a:pt x="3551770" y="123000"/>
                  <a:pt x="9554757" y="-96860"/>
                  <a:pt x="10583312" y="0"/>
                </a:cubicBezTo>
                <a:cubicBezTo>
                  <a:pt x="11138457" y="-31648"/>
                  <a:pt x="11704597" y="401207"/>
                  <a:pt x="11663680" y="1080368"/>
                </a:cubicBezTo>
                <a:cubicBezTo>
                  <a:pt x="11666853" y="2211230"/>
                  <a:pt x="11757947" y="3601009"/>
                  <a:pt x="11663680" y="5401712"/>
                </a:cubicBezTo>
                <a:cubicBezTo>
                  <a:pt x="11643796" y="6005587"/>
                  <a:pt x="11149491" y="6477090"/>
                  <a:pt x="10583312" y="6482080"/>
                </a:cubicBezTo>
                <a:cubicBezTo>
                  <a:pt x="8216843" y="6321373"/>
                  <a:pt x="4936536" y="6521747"/>
                  <a:pt x="1080368" y="6482080"/>
                </a:cubicBezTo>
                <a:cubicBezTo>
                  <a:pt x="417728" y="6468756"/>
                  <a:pt x="-27788" y="5985794"/>
                  <a:pt x="0" y="5401712"/>
                </a:cubicBezTo>
                <a:cubicBezTo>
                  <a:pt x="32216" y="3514635"/>
                  <a:pt x="57206" y="1849469"/>
                  <a:pt x="0" y="1080368"/>
                </a:cubicBezTo>
                <a:close/>
              </a:path>
            </a:pathLst>
          </a:custGeom>
          <a:ln w="571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DF8F0B-9FD0-177F-3684-7171EA72483C}"/>
              </a:ext>
            </a:extLst>
          </p:cNvPr>
          <p:cNvSpPr txBox="1"/>
          <p:nvPr/>
        </p:nvSpPr>
        <p:spPr>
          <a:xfrm>
            <a:off x="1195385" y="2130593"/>
            <a:ext cx="9267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BIỂN BÁO NÓI GÌ?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171C15-5BA2-4822-92F8-7510EE288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148" y="511343"/>
            <a:ext cx="3924300" cy="1619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773871-D7E8-4A2D-88C6-A8229DE0B4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408" b="92755" l="21020" r="81122">
                        <a14:foregroundMark x1="45000" y1="76633" x2="46122" y2="86429"/>
                        <a14:foregroundMark x1="54694" y1="81429" x2="55816" y2="88571"/>
                        <a14:foregroundMark x1="46429" y1="86939" x2="47245" y2="89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0" t="14445" r="16943" b="4191"/>
          <a:stretch/>
        </p:blipFill>
        <p:spPr>
          <a:xfrm>
            <a:off x="2763811" y="3239419"/>
            <a:ext cx="2722589" cy="36185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214366-AD50-4DA2-91C0-C792EF0B55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03" b="10349"/>
          <a:stretch/>
        </p:blipFill>
        <p:spPr>
          <a:xfrm flipH="1">
            <a:off x="5336224" y="2996844"/>
            <a:ext cx="3181348" cy="353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8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AF87F-EAD5-695F-07DB-46BF8528C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48C38D1-9E78-288C-EE60-F17BCC5A7F6C}"/>
              </a:ext>
            </a:extLst>
          </p:cNvPr>
          <p:cNvSpPr/>
          <p:nvPr/>
        </p:nvSpPr>
        <p:spPr>
          <a:xfrm>
            <a:off x="264160" y="187960"/>
            <a:ext cx="11663680" cy="6482080"/>
          </a:xfrm>
          <a:custGeom>
            <a:avLst/>
            <a:gdLst>
              <a:gd name="connsiteX0" fmla="*/ 0 w 11663680"/>
              <a:gd name="connsiteY0" fmla="*/ 1080368 h 6482080"/>
              <a:gd name="connsiteX1" fmla="*/ 1080368 w 11663680"/>
              <a:gd name="connsiteY1" fmla="*/ 0 h 6482080"/>
              <a:gd name="connsiteX2" fmla="*/ 10583312 w 11663680"/>
              <a:gd name="connsiteY2" fmla="*/ 0 h 6482080"/>
              <a:gd name="connsiteX3" fmla="*/ 11663680 w 11663680"/>
              <a:gd name="connsiteY3" fmla="*/ 1080368 h 6482080"/>
              <a:gd name="connsiteX4" fmla="*/ 11663680 w 11663680"/>
              <a:gd name="connsiteY4" fmla="*/ 5401712 h 6482080"/>
              <a:gd name="connsiteX5" fmla="*/ 10583312 w 11663680"/>
              <a:gd name="connsiteY5" fmla="*/ 6482080 h 6482080"/>
              <a:gd name="connsiteX6" fmla="*/ 1080368 w 11663680"/>
              <a:gd name="connsiteY6" fmla="*/ 6482080 h 6482080"/>
              <a:gd name="connsiteX7" fmla="*/ 0 w 11663680"/>
              <a:gd name="connsiteY7" fmla="*/ 5401712 h 6482080"/>
              <a:gd name="connsiteX8" fmla="*/ 0 w 11663680"/>
              <a:gd name="connsiteY8" fmla="*/ 1080368 h 6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3680" h="6482080" fill="none" extrusionOk="0">
                <a:moveTo>
                  <a:pt x="0" y="1080368"/>
                </a:moveTo>
                <a:cubicBezTo>
                  <a:pt x="3664" y="582887"/>
                  <a:pt x="519517" y="60117"/>
                  <a:pt x="1080368" y="0"/>
                </a:cubicBezTo>
                <a:cubicBezTo>
                  <a:pt x="3072384" y="72427"/>
                  <a:pt x="6342519" y="61419"/>
                  <a:pt x="10583312" y="0"/>
                </a:cubicBezTo>
                <a:cubicBezTo>
                  <a:pt x="11165347" y="-100749"/>
                  <a:pt x="11626089" y="472327"/>
                  <a:pt x="11663680" y="1080368"/>
                </a:cubicBezTo>
                <a:cubicBezTo>
                  <a:pt x="11764556" y="2400858"/>
                  <a:pt x="11556367" y="4363085"/>
                  <a:pt x="11663680" y="5401712"/>
                </a:cubicBezTo>
                <a:cubicBezTo>
                  <a:pt x="11669956" y="5966528"/>
                  <a:pt x="11139458" y="6436651"/>
                  <a:pt x="10583312" y="6482080"/>
                </a:cubicBezTo>
                <a:cubicBezTo>
                  <a:pt x="7663320" y="6511907"/>
                  <a:pt x="2573030" y="6402774"/>
                  <a:pt x="1080368" y="6482080"/>
                </a:cubicBezTo>
                <a:cubicBezTo>
                  <a:pt x="506197" y="6479537"/>
                  <a:pt x="-75211" y="6013255"/>
                  <a:pt x="0" y="5401712"/>
                </a:cubicBezTo>
                <a:cubicBezTo>
                  <a:pt x="50037" y="3713327"/>
                  <a:pt x="770" y="2022009"/>
                  <a:pt x="0" y="1080368"/>
                </a:cubicBezTo>
                <a:close/>
              </a:path>
              <a:path w="11663680" h="6482080" stroke="0" extrusionOk="0">
                <a:moveTo>
                  <a:pt x="0" y="1080368"/>
                </a:moveTo>
                <a:cubicBezTo>
                  <a:pt x="83579" y="506479"/>
                  <a:pt x="510820" y="56510"/>
                  <a:pt x="1080368" y="0"/>
                </a:cubicBezTo>
                <a:cubicBezTo>
                  <a:pt x="3551770" y="123000"/>
                  <a:pt x="9554757" y="-96860"/>
                  <a:pt x="10583312" y="0"/>
                </a:cubicBezTo>
                <a:cubicBezTo>
                  <a:pt x="11138457" y="-31648"/>
                  <a:pt x="11704597" y="401207"/>
                  <a:pt x="11663680" y="1080368"/>
                </a:cubicBezTo>
                <a:cubicBezTo>
                  <a:pt x="11666853" y="2211230"/>
                  <a:pt x="11757947" y="3601009"/>
                  <a:pt x="11663680" y="5401712"/>
                </a:cubicBezTo>
                <a:cubicBezTo>
                  <a:pt x="11643796" y="6005587"/>
                  <a:pt x="11149491" y="6477090"/>
                  <a:pt x="10583312" y="6482080"/>
                </a:cubicBezTo>
                <a:cubicBezTo>
                  <a:pt x="8216843" y="6321373"/>
                  <a:pt x="4936536" y="6521747"/>
                  <a:pt x="1080368" y="6482080"/>
                </a:cubicBezTo>
                <a:cubicBezTo>
                  <a:pt x="417728" y="6468756"/>
                  <a:pt x="-27788" y="5985794"/>
                  <a:pt x="0" y="5401712"/>
                </a:cubicBezTo>
                <a:cubicBezTo>
                  <a:pt x="32216" y="3514635"/>
                  <a:pt x="57206" y="1849469"/>
                  <a:pt x="0" y="1080368"/>
                </a:cubicBezTo>
                <a:close/>
              </a:path>
            </a:pathLst>
          </a:custGeom>
          <a:ln w="571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AA66BA-D4E1-DD71-3812-AA52B6A82708}"/>
              </a:ext>
            </a:extLst>
          </p:cNvPr>
          <p:cNvSpPr/>
          <p:nvPr/>
        </p:nvSpPr>
        <p:spPr>
          <a:xfrm>
            <a:off x="2540577" y="745333"/>
            <a:ext cx="6670098" cy="779318"/>
          </a:xfrm>
          <a:prstGeom prst="roundRect">
            <a:avLst>
              <a:gd name="adj" fmla="val 34000"/>
            </a:avLst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70C0"/>
                </a:solidFill>
                <a:latin typeface="Aptos" panose="02110004020202020204"/>
              </a:rPr>
              <a:t>Biển báo này có ý nghĩa gì?"</a:t>
            </a:r>
            <a:endParaRPr lang="vi-VN" sz="4000" i="1" dirty="0">
              <a:solidFill>
                <a:srgbClr val="0070C0"/>
              </a:solidFill>
              <a:latin typeface="Aptos" panose="02110004020202020204"/>
            </a:endParaRP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C6DB383B-37D0-3D92-3985-E5EC44B0A2E3}"/>
              </a:ext>
            </a:extLst>
          </p:cNvPr>
          <p:cNvSpPr/>
          <p:nvPr/>
        </p:nvSpPr>
        <p:spPr>
          <a:xfrm>
            <a:off x="2413288" y="4673130"/>
            <a:ext cx="6924675" cy="660219"/>
          </a:xfrm>
          <a:prstGeom prst="roundRect">
            <a:avLst>
              <a:gd name="adj" fmla="val 38202"/>
            </a:avLst>
          </a:prstGeom>
          <a:solidFill>
            <a:srgbClr val="FFFF00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dirty="0" err="1">
                <a:solidFill>
                  <a:srgbClr val="002060"/>
                </a:solidFill>
              </a:rPr>
              <a:t>Biển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báo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đường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dành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cho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người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đi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bộ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196445-C39E-4C62-8D3A-7F50CE16F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474" y="1524651"/>
            <a:ext cx="2370233" cy="246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45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AF87F-EAD5-695F-07DB-46BF8528C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48C38D1-9E78-288C-EE60-F17BCC5A7F6C}"/>
              </a:ext>
            </a:extLst>
          </p:cNvPr>
          <p:cNvSpPr/>
          <p:nvPr/>
        </p:nvSpPr>
        <p:spPr>
          <a:xfrm>
            <a:off x="264160" y="187960"/>
            <a:ext cx="11663680" cy="6482080"/>
          </a:xfrm>
          <a:custGeom>
            <a:avLst/>
            <a:gdLst>
              <a:gd name="connsiteX0" fmla="*/ 0 w 11663680"/>
              <a:gd name="connsiteY0" fmla="*/ 1080368 h 6482080"/>
              <a:gd name="connsiteX1" fmla="*/ 1080368 w 11663680"/>
              <a:gd name="connsiteY1" fmla="*/ 0 h 6482080"/>
              <a:gd name="connsiteX2" fmla="*/ 10583312 w 11663680"/>
              <a:gd name="connsiteY2" fmla="*/ 0 h 6482080"/>
              <a:gd name="connsiteX3" fmla="*/ 11663680 w 11663680"/>
              <a:gd name="connsiteY3" fmla="*/ 1080368 h 6482080"/>
              <a:gd name="connsiteX4" fmla="*/ 11663680 w 11663680"/>
              <a:gd name="connsiteY4" fmla="*/ 5401712 h 6482080"/>
              <a:gd name="connsiteX5" fmla="*/ 10583312 w 11663680"/>
              <a:gd name="connsiteY5" fmla="*/ 6482080 h 6482080"/>
              <a:gd name="connsiteX6" fmla="*/ 1080368 w 11663680"/>
              <a:gd name="connsiteY6" fmla="*/ 6482080 h 6482080"/>
              <a:gd name="connsiteX7" fmla="*/ 0 w 11663680"/>
              <a:gd name="connsiteY7" fmla="*/ 5401712 h 6482080"/>
              <a:gd name="connsiteX8" fmla="*/ 0 w 11663680"/>
              <a:gd name="connsiteY8" fmla="*/ 1080368 h 6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3680" h="6482080" fill="none" extrusionOk="0">
                <a:moveTo>
                  <a:pt x="0" y="1080368"/>
                </a:moveTo>
                <a:cubicBezTo>
                  <a:pt x="3664" y="582887"/>
                  <a:pt x="519517" y="60117"/>
                  <a:pt x="1080368" y="0"/>
                </a:cubicBezTo>
                <a:cubicBezTo>
                  <a:pt x="3072384" y="72427"/>
                  <a:pt x="6342519" y="61419"/>
                  <a:pt x="10583312" y="0"/>
                </a:cubicBezTo>
                <a:cubicBezTo>
                  <a:pt x="11165347" y="-100749"/>
                  <a:pt x="11626089" y="472327"/>
                  <a:pt x="11663680" y="1080368"/>
                </a:cubicBezTo>
                <a:cubicBezTo>
                  <a:pt x="11764556" y="2400858"/>
                  <a:pt x="11556367" y="4363085"/>
                  <a:pt x="11663680" y="5401712"/>
                </a:cubicBezTo>
                <a:cubicBezTo>
                  <a:pt x="11669956" y="5966528"/>
                  <a:pt x="11139458" y="6436651"/>
                  <a:pt x="10583312" y="6482080"/>
                </a:cubicBezTo>
                <a:cubicBezTo>
                  <a:pt x="7663320" y="6511907"/>
                  <a:pt x="2573030" y="6402774"/>
                  <a:pt x="1080368" y="6482080"/>
                </a:cubicBezTo>
                <a:cubicBezTo>
                  <a:pt x="506197" y="6479537"/>
                  <a:pt x="-75211" y="6013255"/>
                  <a:pt x="0" y="5401712"/>
                </a:cubicBezTo>
                <a:cubicBezTo>
                  <a:pt x="50037" y="3713327"/>
                  <a:pt x="770" y="2022009"/>
                  <a:pt x="0" y="1080368"/>
                </a:cubicBezTo>
                <a:close/>
              </a:path>
              <a:path w="11663680" h="6482080" stroke="0" extrusionOk="0">
                <a:moveTo>
                  <a:pt x="0" y="1080368"/>
                </a:moveTo>
                <a:cubicBezTo>
                  <a:pt x="83579" y="506479"/>
                  <a:pt x="510820" y="56510"/>
                  <a:pt x="1080368" y="0"/>
                </a:cubicBezTo>
                <a:cubicBezTo>
                  <a:pt x="3551770" y="123000"/>
                  <a:pt x="9554757" y="-96860"/>
                  <a:pt x="10583312" y="0"/>
                </a:cubicBezTo>
                <a:cubicBezTo>
                  <a:pt x="11138457" y="-31648"/>
                  <a:pt x="11704597" y="401207"/>
                  <a:pt x="11663680" y="1080368"/>
                </a:cubicBezTo>
                <a:cubicBezTo>
                  <a:pt x="11666853" y="2211230"/>
                  <a:pt x="11757947" y="3601009"/>
                  <a:pt x="11663680" y="5401712"/>
                </a:cubicBezTo>
                <a:cubicBezTo>
                  <a:pt x="11643796" y="6005587"/>
                  <a:pt x="11149491" y="6477090"/>
                  <a:pt x="10583312" y="6482080"/>
                </a:cubicBezTo>
                <a:cubicBezTo>
                  <a:pt x="8216843" y="6321373"/>
                  <a:pt x="4936536" y="6521747"/>
                  <a:pt x="1080368" y="6482080"/>
                </a:cubicBezTo>
                <a:cubicBezTo>
                  <a:pt x="417728" y="6468756"/>
                  <a:pt x="-27788" y="5985794"/>
                  <a:pt x="0" y="5401712"/>
                </a:cubicBezTo>
                <a:cubicBezTo>
                  <a:pt x="32216" y="3514635"/>
                  <a:pt x="57206" y="1849469"/>
                  <a:pt x="0" y="1080368"/>
                </a:cubicBezTo>
                <a:close/>
              </a:path>
            </a:pathLst>
          </a:custGeom>
          <a:ln w="571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AA66BA-D4E1-DD71-3812-AA52B6A82708}"/>
              </a:ext>
            </a:extLst>
          </p:cNvPr>
          <p:cNvSpPr/>
          <p:nvPr/>
        </p:nvSpPr>
        <p:spPr>
          <a:xfrm>
            <a:off x="2540577" y="745333"/>
            <a:ext cx="6670098" cy="779318"/>
          </a:xfrm>
          <a:prstGeom prst="roundRect">
            <a:avLst>
              <a:gd name="adj" fmla="val 34000"/>
            </a:avLst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70C0"/>
                </a:solidFill>
                <a:latin typeface="Aptos" panose="02110004020202020204"/>
              </a:rPr>
              <a:t>Biển báo này có ý nghĩa gì?"</a:t>
            </a:r>
            <a:endParaRPr lang="vi-VN" sz="4000" i="1" dirty="0">
              <a:solidFill>
                <a:srgbClr val="0070C0"/>
              </a:solidFill>
              <a:latin typeface="Aptos" panose="02110004020202020204"/>
            </a:endParaRP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C6DB383B-37D0-3D92-3985-E5EC44B0A2E3}"/>
              </a:ext>
            </a:extLst>
          </p:cNvPr>
          <p:cNvSpPr/>
          <p:nvPr/>
        </p:nvSpPr>
        <p:spPr>
          <a:xfrm>
            <a:off x="2413288" y="4673130"/>
            <a:ext cx="6924675" cy="660219"/>
          </a:xfrm>
          <a:prstGeom prst="roundRect">
            <a:avLst>
              <a:gd name="adj" fmla="val 38202"/>
            </a:avLst>
          </a:prstGeom>
          <a:solidFill>
            <a:srgbClr val="FFFF00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dirty="0" err="1">
                <a:solidFill>
                  <a:srgbClr val="002060"/>
                </a:solidFill>
              </a:rPr>
              <a:t>Biển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báo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cấm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người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đi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bộ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72F711-8236-4795-B240-9E1E5643F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612" y="1712611"/>
            <a:ext cx="2395538" cy="233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72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AF87F-EAD5-695F-07DB-46BF8528C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DCF482-9281-8D25-AA39-F73D92C5534A}"/>
              </a:ext>
            </a:extLst>
          </p:cNvPr>
          <p:cNvSpPr/>
          <p:nvPr/>
        </p:nvSpPr>
        <p:spPr>
          <a:xfrm>
            <a:off x="132823" y="576770"/>
            <a:ext cx="11926354" cy="5491521"/>
          </a:xfrm>
          <a:custGeom>
            <a:avLst/>
            <a:gdLst>
              <a:gd name="connsiteX0" fmla="*/ 0 w 11926354"/>
              <a:gd name="connsiteY0" fmla="*/ 547614 h 5491521"/>
              <a:gd name="connsiteX1" fmla="*/ 547614 w 11926354"/>
              <a:gd name="connsiteY1" fmla="*/ 0 h 5491521"/>
              <a:gd name="connsiteX2" fmla="*/ 11378740 w 11926354"/>
              <a:gd name="connsiteY2" fmla="*/ 0 h 5491521"/>
              <a:gd name="connsiteX3" fmla="*/ 11926354 w 11926354"/>
              <a:gd name="connsiteY3" fmla="*/ 547614 h 5491521"/>
              <a:gd name="connsiteX4" fmla="*/ 11926354 w 11926354"/>
              <a:gd name="connsiteY4" fmla="*/ 4943907 h 5491521"/>
              <a:gd name="connsiteX5" fmla="*/ 11378740 w 11926354"/>
              <a:gd name="connsiteY5" fmla="*/ 5491521 h 5491521"/>
              <a:gd name="connsiteX6" fmla="*/ 547614 w 11926354"/>
              <a:gd name="connsiteY6" fmla="*/ 5491521 h 5491521"/>
              <a:gd name="connsiteX7" fmla="*/ 0 w 11926354"/>
              <a:gd name="connsiteY7" fmla="*/ 4943907 h 5491521"/>
              <a:gd name="connsiteX8" fmla="*/ 0 w 11926354"/>
              <a:gd name="connsiteY8" fmla="*/ 547614 h 5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6354" h="5491521" fill="none" extrusionOk="0">
                <a:moveTo>
                  <a:pt x="0" y="547614"/>
                </a:moveTo>
                <a:cubicBezTo>
                  <a:pt x="1411" y="283374"/>
                  <a:pt x="270428" y="42382"/>
                  <a:pt x="547614" y="0"/>
                </a:cubicBezTo>
                <a:cubicBezTo>
                  <a:pt x="4355487" y="72427"/>
                  <a:pt x="6950665" y="61419"/>
                  <a:pt x="11378740" y="0"/>
                </a:cubicBezTo>
                <a:cubicBezTo>
                  <a:pt x="11675011" y="-42461"/>
                  <a:pt x="11888253" y="233650"/>
                  <a:pt x="11926354" y="547614"/>
                </a:cubicBezTo>
                <a:cubicBezTo>
                  <a:pt x="12027230" y="1986967"/>
                  <a:pt x="11819041" y="3745322"/>
                  <a:pt x="11926354" y="4943907"/>
                </a:cubicBezTo>
                <a:cubicBezTo>
                  <a:pt x="11927650" y="5239770"/>
                  <a:pt x="11652031" y="5458845"/>
                  <a:pt x="11378740" y="5491521"/>
                </a:cubicBezTo>
                <a:cubicBezTo>
                  <a:pt x="6542670" y="5521348"/>
                  <a:pt x="2608195" y="5412215"/>
                  <a:pt x="547614" y="5491521"/>
                </a:cubicBezTo>
                <a:cubicBezTo>
                  <a:pt x="297996" y="5485550"/>
                  <a:pt x="-44723" y="5255190"/>
                  <a:pt x="0" y="4943907"/>
                </a:cubicBezTo>
                <a:cubicBezTo>
                  <a:pt x="50037" y="4156820"/>
                  <a:pt x="770" y="2462937"/>
                  <a:pt x="0" y="547614"/>
                </a:cubicBezTo>
                <a:close/>
              </a:path>
              <a:path w="11926354" h="5491521" stroke="0" extrusionOk="0">
                <a:moveTo>
                  <a:pt x="0" y="547614"/>
                </a:moveTo>
                <a:cubicBezTo>
                  <a:pt x="25970" y="252254"/>
                  <a:pt x="262041" y="35139"/>
                  <a:pt x="547614" y="0"/>
                </a:cubicBezTo>
                <a:cubicBezTo>
                  <a:pt x="2702830" y="123000"/>
                  <a:pt x="6434141" y="-96860"/>
                  <a:pt x="11378740" y="0"/>
                </a:cubicBezTo>
                <a:cubicBezTo>
                  <a:pt x="11638602" y="-32450"/>
                  <a:pt x="11947357" y="202831"/>
                  <a:pt x="11926354" y="547614"/>
                </a:cubicBezTo>
                <a:cubicBezTo>
                  <a:pt x="11929527" y="1526668"/>
                  <a:pt x="12020621" y="3512601"/>
                  <a:pt x="11926354" y="4943907"/>
                </a:cubicBezTo>
                <a:cubicBezTo>
                  <a:pt x="11913387" y="5251044"/>
                  <a:pt x="11645805" y="5485732"/>
                  <a:pt x="11378740" y="5491521"/>
                </a:cubicBezTo>
                <a:cubicBezTo>
                  <a:pt x="6113014" y="5330814"/>
                  <a:pt x="1633429" y="5531188"/>
                  <a:pt x="547614" y="5491521"/>
                </a:cubicBezTo>
                <a:cubicBezTo>
                  <a:pt x="227530" y="5487957"/>
                  <a:pt x="-5405" y="5243897"/>
                  <a:pt x="0" y="4943907"/>
                </a:cubicBezTo>
                <a:cubicBezTo>
                  <a:pt x="32216" y="3828805"/>
                  <a:pt x="57206" y="1510073"/>
                  <a:pt x="0" y="547614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428E462-4751-C021-C644-2F9C4B3C440A}"/>
              </a:ext>
            </a:extLst>
          </p:cNvPr>
          <p:cNvSpPr txBox="1">
            <a:spLocks/>
          </p:cNvSpPr>
          <p:nvPr/>
        </p:nvSpPr>
        <p:spPr>
          <a:xfrm>
            <a:off x="558753" y="1661529"/>
            <a:ext cx="11074494" cy="2767596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vi-VN" altLang="zh-CN" sz="2800" i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  <a:sym typeface="+mn-lt"/>
              </a:rPr>
              <a:t>Sau khi học xong bài này HS sẽ:</a:t>
            </a:r>
          </a:p>
          <a:p>
            <a:pPr algn="just">
              <a:spcBef>
                <a:spcPts val="600"/>
              </a:spcBef>
            </a:pPr>
            <a:r>
              <a:rPr lang="vi-VN" altLang="zh-CN" sz="2800" b="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  <a:sym typeface="+mn-lt"/>
              </a:rPr>
              <a:t>- Nhận biết được một số tình huống nguy hiểm, các rủi ro có thể xảy ra trên đường</a:t>
            </a:r>
          </a:p>
          <a:p>
            <a:pPr algn="just">
              <a:spcBef>
                <a:spcPts val="600"/>
              </a:spcBef>
            </a:pPr>
            <a:r>
              <a:rPr lang="vi-VN" altLang="zh-CN" sz="2800" b="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  <a:sym typeface="+mn-lt"/>
              </a:rPr>
              <a:t>- Nêu được tên và ý nghĩa của một số biển báo giao thông và quy tắc an toàn giao thông khi đi bộ.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11C4C5-EE17-4267-799A-7B80D5692C1D}"/>
              </a:ext>
            </a:extLst>
          </p:cNvPr>
          <p:cNvSpPr txBox="1"/>
          <p:nvPr/>
        </p:nvSpPr>
        <p:spPr>
          <a:xfrm>
            <a:off x="1718990" y="612924"/>
            <a:ext cx="82381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Cookies" panose="020406030505060202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633711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AF87F-EAD5-695F-07DB-46BF8528C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48C38D1-9E78-288C-EE60-F17BCC5A7F6C}"/>
              </a:ext>
            </a:extLst>
          </p:cNvPr>
          <p:cNvSpPr/>
          <p:nvPr/>
        </p:nvSpPr>
        <p:spPr>
          <a:xfrm>
            <a:off x="264160" y="187960"/>
            <a:ext cx="11663680" cy="6482080"/>
          </a:xfrm>
          <a:custGeom>
            <a:avLst/>
            <a:gdLst>
              <a:gd name="connsiteX0" fmla="*/ 0 w 11663680"/>
              <a:gd name="connsiteY0" fmla="*/ 1080368 h 6482080"/>
              <a:gd name="connsiteX1" fmla="*/ 1080368 w 11663680"/>
              <a:gd name="connsiteY1" fmla="*/ 0 h 6482080"/>
              <a:gd name="connsiteX2" fmla="*/ 10583312 w 11663680"/>
              <a:gd name="connsiteY2" fmla="*/ 0 h 6482080"/>
              <a:gd name="connsiteX3" fmla="*/ 11663680 w 11663680"/>
              <a:gd name="connsiteY3" fmla="*/ 1080368 h 6482080"/>
              <a:gd name="connsiteX4" fmla="*/ 11663680 w 11663680"/>
              <a:gd name="connsiteY4" fmla="*/ 5401712 h 6482080"/>
              <a:gd name="connsiteX5" fmla="*/ 10583312 w 11663680"/>
              <a:gd name="connsiteY5" fmla="*/ 6482080 h 6482080"/>
              <a:gd name="connsiteX6" fmla="*/ 1080368 w 11663680"/>
              <a:gd name="connsiteY6" fmla="*/ 6482080 h 6482080"/>
              <a:gd name="connsiteX7" fmla="*/ 0 w 11663680"/>
              <a:gd name="connsiteY7" fmla="*/ 5401712 h 6482080"/>
              <a:gd name="connsiteX8" fmla="*/ 0 w 11663680"/>
              <a:gd name="connsiteY8" fmla="*/ 1080368 h 6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3680" h="6482080" fill="none" extrusionOk="0">
                <a:moveTo>
                  <a:pt x="0" y="1080368"/>
                </a:moveTo>
                <a:cubicBezTo>
                  <a:pt x="3664" y="582887"/>
                  <a:pt x="519517" y="60117"/>
                  <a:pt x="1080368" y="0"/>
                </a:cubicBezTo>
                <a:cubicBezTo>
                  <a:pt x="3072384" y="72427"/>
                  <a:pt x="6342519" y="61419"/>
                  <a:pt x="10583312" y="0"/>
                </a:cubicBezTo>
                <a:cubicBezTo>
                  <a:pt x="11165347" y="-100749"/>
                  <a:pt x="11626089" y="472327"/>
                  <a:pt x="11663680" y="1080368"/>
                </a:cubicBezTo>
                <a:cubicBezTo>
                  <a:pt x="11764556" y="2400858"/>
                  <a:pt x="11556367" y="4363085"/>
                  <a:pt x="11663680" y="5401712"/>
                </a:cubicBezTo>
                <a:cubicBezTo>
                  <a:pt x="11669956" y="5966528"/>
                  <a:pt x="11139458" y="6436651"/>
                  <a:pt x="10583312" y="6482080"/>
                </a:cubicBezTo>
                <a:cubicBezTo>
                  <a:pt x="7663320" y="6511907"/>
                  <a:pt x="2573030" y="6402774"/>
                  <a:pt x="1080368" y="6482080"/>
                </a:cubicBezTo>
                <a:cubicBezTo>
                  <a:pt x="506197" y="6479537"/>
                  <a:pt x="-75211" y="6013255"/>
                  <a:pt x="0" y="5401712"/>
                </a:cubicBezTo>
                <a:cubicBezTo>
                  <a:pt x="50037" y="3713327"/>
                  <a:pt x="770" y="2022009"/>
                  <a:pt x="0" y="1080368"/>
                </a:cubicBezTo>
                <a:close/>
              </a:path>
              <a:path w="11663680" h="6482080" stroke="0" extrusionOk="0">
                <a:moveTo>
                  <a:pt x="0" y="1080368"/>
                </a:moveTo>
                <a:cubicBezTo>
                  <a:pt x="83579" y="506479"/>
                  <a:pt x="510820" y="56510"/>
                  <a:pt x="1080368" y="0"/>
                </a:cubicBezTo>
                <a:cubicBezTo>
                  <a:pt x="3551770" y="123000"/>
                  <a:pt x="9554757" y="-96860"/>
                  <a:pt x="10583312" y="0"/>
                </a:cubicBezTo>
                <a:cubicBezTo>
                  <a:pt x="11138457" y="-31648"/>
                  <a:pt x="11704597" y="401207"/>
                  <a:pt x="11663680" y="1080368"/>
                </a:cubicBezTo>
                <a:cubicBezTo>
                  <a:pt x="11666853" y="2211230"/>
                  <a:pt x="11757947" y="3601009"/>
                  <a:pt x="11663680" y="5401712"/>
                </a:cubicBezTo>
                <a:cubicBezTo>
                  <a:pt x="11643796" y="6005587"/>
                  <a:pt x="11149491" y="6477090"/>
                  <a:pt x="10583312" y="6482080"/>
                </a:cubicBezTo>
                <a:cubicBezTo>
                  <a:pt x="8216843" y="6321373"/>
                  <a:pt x="4936536" y="6521747"/>
                  <a:pt x="1080368" y="6482080"/>
                </a:cubicBezTo>
                <a:cubicBezTo>
                  <a:pt x="417728" y="6468756"/>
                  <a:pt x="-27788" y="5985794"/>
                  <a:pt x="0" y="5401712"/>
                </a:cubicBezTo>
                <a:cubicBezTo>
                  <a:pt x="32216" y="3514635"/>
                  <a:pt x="57206" y="1849469"/>
                  <a:pt x="0" y="1080368"/>
                </a:cubicBezTo>
                <a:close/>
              </a:path>
            </a:pathLst>
          </a:custGeom>
          <a:ln w="571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AA66BA-D4E1-DD71-3812-AA52B6A82708}"/>
              </a:ext>
            </a:extLst>
          </p:cNvPr>
          <p:cNvSpPr/>
          <p:nvPr/>
        </p:nvSpPr>
        <p:spPr>
          <a:xfrm>
            <a:off x="2540577" y="745333"/>
            <a:ext cx="6670098" cy="779318"/>
          </a:xfrm>
          <a:prstGeom prst="roundRect">
            <a:avLst>
              <a:gd name="adj" fmla="val 34000"/>
            </a:avLst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70C0"/>
                </a:solidFill>
                <a:latin typeface="Aptos" panose="02110004020202020204"/>
              </a:rPr>
              <a:t>Biển báo này có ý nghĩa gì?"</a:t>
            </a:r>
            <a:endParaRPr lang="vi-VN" sz="4000" i="1" dirty="0">
              <a:solidFill>
                <a:srgbClr val="0070C0"/>
              </a:solidFill>
              <a:latin typeface="Aptos" panose="02110004020202020204"/>
            </a:endParaRP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C6DB383B-37D0-3D92-3985-E5EC44B0A2E3}"/>
              </a:ext>
            </a:extLst>
          </p:cNvPr>
          <p:cNvSpPr/>
          <p:nvPr/>
        </p:nvSpPr>
        <p:spPr>
          <a:xfrm>
            <a:off x="2413288" y="4673130"/>
            <a:ext cx="6924675" cy="660219"/>
          </a:xfrm>
          <a:prstGeom prst="roundRect">
            <a:avLst>
              <a:gd name="adj" fmla="val 38202"/>
            </a:avLst>
          </a:prstGeom>
          <a:solidFill>
            <a:srgbClr val="FFFF00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dirty="0" err="1">
                <a:solidFill>
                  <a:srgbClr val="002060"/>
                </a:solidFill>
              </a:rPr>
              <a:t>Biển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báo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cấm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người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đi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bộ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EFE957-C6D3-442A-97D3-81A0BB9C0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975" y="1753400"/>
            <a:ext cx="2381250" cy="220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12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AF87F-EAD5-695F-07DB-46BF8528C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48C38D1-9E78-288C-EE60-F17BCC5A7F6C}"/>
              </a:ext>
            </a:extLst>
          </p:cNvPr>
          <p:cNvSpPr/>
          <p:nvPr/>
        </p:nvSpPr>
        <p:spPr>
          <a:xfrm>
            <a:off x="264160" y="187960"/>
            <a:ext cx="11663680" cy="6482080"/>
          </a:xfrm>
          <a:custGeom>
            <a:avLst/>
            <a:gdLst>
              <a:gd name="connsiteX0" fmla="*/ 0 w 11663680"/>
              <a:gd name="connsiteY0" fmla="*/ 1080368 h 6482080"/>
              <a:gd name="connsiteX1" fmla="*/ 1080368 w 11663680"/>
              <a:gd name="connsiteY1" fmla="*/ 0 h 6482080"/>
              <a:gd name="connsiteX2" fmla="*/ 10583312 w 11663680"/>
              <a:gd name="connsiteY2" fmla="*/ 0 h 6482080"/>
              <a:gd name="connsiteX3" fmla="*/ 11663680 w 11663680"/>
              <a:gd name="connsiteY3" fmla="*/ 1080368 h 6482080"/>
              <a:gd name="connsiteX4" fmla="*/ 11663680 w 11663680"/>
              <a:gd name="connsiteY4" fmla="*/ 5401712 h 6482080"/>
              <a:gd name="connsiteX5" fmla="*/ 10583312 w 11663680"/>
              <a:gd name="connsiteY5" fmla="*/ 6482080 h 6482080"/>
              <a:gd name="connsiteX6" fmla="*/ 1080368 w 11663680"/>
              <a:gd name="connsiteY6" fmla="*/ 6482080 h 6482080"/>
              <a:gd name="connsiteX7" fmla="*/ 0 w 11663680"/>
              <a:gd name="connsiteY7" fmla="*/ 5401712 h 6482080"/>
              <a:gd name="connsiteX8" fmla="*/ 0 w 11663680"/>
              <a:gd name="connsiteY8" fmla="*/ 1080368 h 6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3680" h="6482080" fill="none" extrusionOk="0">
                <a:moveTo>
                  <a:pt x="0" y="1080368"/>
                </a:moveTo>
                <a:cubicBezTo>
                  <a:pt x="3664" y="582887"/>
                  <a:pt x="519517" y="60117"/>
                  <a:pt x="1080368" y="0"/>
                </a:cubicBezTo>
                <a:cubicBezTo>
                  <a:pt x="3072384" y="72427"/>
                  <a:pt x="6342519" y="61419"/>
                  <a:pt x="10583312" y="0"/>
                </a:cubicBezTo>
                <a:cubicBezTo>
                  <a:pt x="11165347" y="-100749"/>
                  <a:pt x="11626089" y="472327"/>
                  <a:pt x="11663680" y="1080368"/>
                </a:cubicBezTo>
                <a:cubicBezTo>
                  <a:pt x="11764556" y="2400858"/>
                  <a:pt x="11556367" y="4363085"/>
                  <a:pt x="11663680" y="5401712"/>
                </a:cubicBezTo>
                <a:cubicBezTo>
                  <a:pt x="11669956" y="5966528"/>
                  <a:pt x="11139458" y="6436651"/>
                  <a:pt x="10583312" y="6482080"/>
                </a:cubicBezTo>
                <a:cubicBezTo>
                  <a:pt x="7663320" y="6511907"/>
                  <a:pt x="2573030" y="6402774"/>
                  <a:pt x="1080368" y="6482080"/>
                </a:cubicBezTo>
                <a:cubicBezTo>
                  <a:pt x="506197" y="6479537"/>
                  <a:pt x="-75211" y="6013255"/>
                  <a:pt x="0" y="5401712"/>
                </a:cubicBezTo>
                <a:cubicBezTo>
                  <a:pt x="50037" y="3713327"/>
                  <a:pt x="770" y="2022009"/>
                  <a:pt x="0" y="1080368"/>
                </a:cubicBezTo>
                <a:close/>
              </a:path>
              <a:path w="11663680" h="6482080" stroke="0" extrusionOk="0">
                <a:moveTo>
                  <a:pt x="0" y="1080368"/>
                </a:moveTo>
                <a:cubicBezTo>
                  <a:pt x="83579" y="506479"/>
                  <a:pt x="510820" y="56510"/>
                  <a:pt x="1080368" y="0"/>
                </a:cubicBezTo>
                <a:cubicBezTo>
                  <a:pt x="3551770" y="123000"/>
                  <a:pt x="9554757" y="-96860"/>
                  <a:pt x="10583312" y="0"/>
                </a:cubicBezTo>
                <a:cubicBezTo>
                  <a:pt x="11138457" y="-31648"/>
                  <a:pt x="11704597" y="401207"/>
                  <a:pt x="11663680" y="1080368"/>
                </a:cubicBezTo>
                <a:cubicBezTo>
                  <a:pt x="11666853" y="2211230"/>
                  <a:pt x="11757947" y="3601009"/>
                  <a:pt x="11663680" y="5401712"/>
                </a:cubicBezTo>
                <a:cubicBezTo>
                  <a:pt x="11643796" y="6005587"/>
                  <a:pt x="11149491" y="6477090"/>
                  <a:pt x="10583312" y="6482080"/>
                </a:cubicBezTo>
                <a:cubicBezTo>
                  <a:pt x="8216843" y="6321373"/>
                  <a:pt x="4936536" y="6521747"/>
                  <a:pt x="1080368" y="6482080"/>
                </a:cubicBezTo>
                <a:cubicBezTo>
                  <a:pt x="417728" y="6468756"/>
                  <a:pt x="-27788" y="5985794"/>
                  <a:pt x="0" y="5401712"/>
                </a:cubicBezTo>
                <a:cubicBezTo>
                  <a:pt x="32216" y="3514635"/>
                  <a:pt x="57206" y="1849469"/>
                  <a:pt x="0" y="1080368"/>
                </a:cubicBezTo>
                <a:close/>
              </a:path>
            </a:pathLst>
          </a:custGeom>
          <a:ln w="571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AA66BA-D4E1-DD71-3812-AA52B6A82708}"/>
              </a:ext>
            </a:extLst>
          </p:cNvPr>
          <p:cNvSpPr/>
          <p:nvPr/>
        </p:nvSpPr>
        <p:spPr>
          <a:xfrm>
            <a:off x="2540577" y="745333"/>
            <a:ext cx="6670098" cy="779318"/>
          </a:xfrm>
          <a:prstGeom prst="roundRect">
            <a:avLst>
              <a:gd name="adj" fmla="val 34000"/>
            </a:avLst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70C0"/>
                </a:solidFill>
                <a:latin typeface="Aptos" panose="02110004020202020204"/>
              </a:rPr>
              <a:t>Biển báo này có ý nghĩa gì?"</a:t>
            </a:r>
            <a:endParaRPr lang="vi-VN" sz="4000" i="1" dirty="0">
              <a:solidFill>
                <a:srgbClr val="0070C0"/>
              </a:solidFill>
              <a:latin typeface="Aptos" panose="02110004020202020204"/>
            </a:endParaRP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C6DB383B-37D0-3D92-3985-E5EC44B0A2E3}"/>
              </a:ext>
            </a:extLst>
          </p:cNvPr>
          <p:cNvSpPr/>
          <p:nvPr/>
        </p:nvSpPr>
        <p:spPr>
          <a:xfrm>
            <a:off x="2413288" y="4673130"/>
            <a:ext cx="6924675" cy="660219"/>
          </a:xfrm>
          <a:prstGeom prst="roundRect">
            <a:avLst>
              <a:gd name="adj" fmla="val 38202"/>
            </a:avLst>
          </a:prstGeom>
          <a:solidFill>
            <a:srgbClr val="FFFF00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dirty="0" err="1">
                <a:solidFill>
                  <a:srgbClr val="002060"/>
                </a:solidFill>
              </a:rPr>
              <a:t>Biển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cảnh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báo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đá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lở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B9C0D9-5186-4680-96B3-869059F3D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1712611"/>
            <a:ext cx="2338388" cy="236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8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AF87F-EAD5-695F-07DB-46BF8528C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48C38D1-9E78-288C-EE60-F17BCC5A7F6C}"/>
              </a:ext>
            </a:extLst>
          </p:cNvPr>
          <p:cNvSpPr/>
          <p:nvPr/>
        </p:nvSpPr>
        <p:spPr>
          <a:xfrm>
            <a:off x="264160" y="187960"/>
            <a:ext cx="11663680" cy="6482080"/>
          </a:xfrm>
          <a:custGeom>
            <a:avLst/>
            <a:gdLst>
              <a:gd name="connsiteX0" fmla="*/ 0 w 11663680"/>
              <a:gd name="connsiteY0" fmla="*/ 1080368 h 6482080"/>
              <a:gd name="connsiteX1" fmla="*/ 1080368 w 11663680"/>
              <a:gd name="connsiteY1" fmla="*/ 0 h 6482080"/>
              <a:gd name="connsiteX2" fmla="*/ 10583312 w 11663680"/>
              <a:gd name="connsiteY2" fmla="*/ 0 h 6482080"/>
              <a:gd name="connsiteX3" fmla="*/ 11663680 w 11663680"/>
              <a:gd name="connsiteY3" fmla="*/ 1080368 h 6482080"/>
              <a:gd name="connsiteX4" fmla="*/ 11663680 w 11663680"/>
              <a:gd name="connsiteY4" fmla="*/ 5401712 h 6482080"/>
              <a:gd name="connsiteX5" fmla="*/ 10583312 w 11663680"/>
              <a:gd name="connsiteY5" fmla="*/ 6482080 h 6482080"/>
              <a:gd name="connsiteX6" fmla="*/ 1080368 w 11663680"/>
              <a:gd name="connsiteY6" fmla="*/ 6482080 h 6482080"/>
              <a:gd name="connsiteX7" fmla="*/ 0 w 11663680"/>
              <a:gd name="connsiteY7" fmla="*/ 5401712 h 6482080"/>
              <a:gd name="connsiteX8" fmla="*/ 0 w 11663680"/>
              <a:gd name="connsiteY8" fmla="*/ 1080368 h 6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3680" h="6482080" fill="none" extrusionOk="0">
                <a:moveTo>
                  <a:pt x="0" y="1080368"/>
                </a:moveTo>
                <a:cubicBezTo>
                  <a:pt x="3664" y="582887"/>
                  <a:pt x="519517" y="60117"/>
                  <a:pt x="1080368" y="0"/>
                </a:cubicBezTo>
                <a:cubicBezTo>
                  <a:pt x="3072384" y="72427"/>
                  <a:pt x="6342519" y="61419"/>
                  <a:pt x="10583312" y="0"/>
                </a:cubicBezTo>
                <a:cubicBezTo>
                  <a:pt x="11165347" y="-100749"/>
                  <a:pt x="11626089" y="472327"/>
                  <a:pt x="11663680" y="1080368"/>
                </a:cubicBezTo>
                <a:cubicBezTo>
                  <a:pt x="11764556" y="2400858"/>
                  <a:pt x="11556367" y="4363085"/>
                  <a:pt x="11663680" y="5401712"/>
                </a:cubicBezTo>
                <a:cubicBezTo>
                  <a:pt x="11669956" y="5966528"/>
                  <a:pt x="11139458" y="6436651"/>
                  <a:pt x="10583312" y="6482080"/>
                </a:cubicBezTo>
                <a:cubicBezTo>
                  <a:pt x="7663320" y="6511907"/>
                  <a:pt x="2573030" y="6402774"/>
                  <a:pt x="1080368" y="6482080"/>
                </a:cubicBezTo>
                <a:cubicBezTo>
                  <a:pt x="506197" y="6479537"/>
                  <a:pt x="-75211" y="6013255"/>
                  <a:pt x="0" y="5401712"/>
                </a:cubicBezTo>
                <a:cubicBezTo>
                  <a:pt x="50037" y="3713327"/>
                  <a:pt x="770" y="2022009"/>
                  <a:pt x="0" y="1080368"/>
                </a:cubicBezTo>
                <a:close/>
              </a:path>
              <a:path w="11663680" h="6482080" stroke="0" extrusionOk="0">
                <a:moveTo>
                  <a:pt x="0" y="1080368"/>
                </a:moveTo>
                <a:cubicBezTo>
                  <a:pt x="83579" y="506479"/>
                  <a:pt x="510820" y="56510"/>
                  <a:pt x="1080368" y="0"/>
                </a:cubicBezTo>
                <a:cubicBezTo>
                  <a:pt x="3551770" y="123000"/>
                  <a:pt x="9554757" y="-96860"/>
                  <a:pt x="10583312" y="0"/>
                </a:cubicBezTo>
                <a:cubicBezTo>
                  <a:pt x="11138457" y="-31648"/>
                  <a:pt x="11704597" y="401207"/>
                  <a:pt x="11663680" y="1080368"/>
                </a:cubicBezTo>
                <a:cubicBezTo>
                  <a:pt x="11666853" y="2211230"/>
                  <a:pt x="11757947" y="3601009"/>
                  <a:pt x="11663680" y="5401712"/>
                </a:cubicBezTo>
                <a:cubicBezTo>
                  <a:pt x="11643796" y="6005587"/>
                  <a:pt x="11149491" y="6477090"/>
                  <a:pt x="10583312" y="6482080"/>
                </a:cubicBezTo>
                <a:cubicBezTo>
                  <a:pt x="8216843" y="6321373"/>
                  <a:pt x="4936536" y="6521747"/>
                  <a:pt x="1080368" y="6482080"/>
                </a:cubicBezTo>
                <a:cubicBezTo>
                  <a:pt x="417728" y="6468756"/>
                  <a:pt x="-27788" y="5985794"/>
                  <a:pt x="0" y="5401712"/>
                </a:cubicBezTo>
                <a:cubicBezTo>
                  <a:pt x="32216" y="3514635"/>
                  <a:pt x="57206" y="1849469"/>
                  <a:pt x="0" y="1080368"/>
                </a:cubicBezTo>
                <a:close/>
              </a:path>
            </a:pathLst>
          </a:custGeom>
          <a:ln w="571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AA66BA-D4E1-DD71-3812-AA52B6A82708}"/>
              </a:ext>
            </a:extLst>
          </p:cNvPr>
          <p:cNvSpPr/>
          <p:nvPr/>
        </p:nvSpPr>
        <p:spPr>
          <a:xfrm>
            <a:off x="2540577" y="745333"/>
            <a:ext cx="6670098" cy="779318"/>
          </a:xfrm>
          <a:prstGeom prst="roundRect">
            <a:avLst>
              <a:gd name="adj" fmla="val 34000"/>
            </a:avLst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70C0"/>
                </a:solidFill>
                <a:latin typeface="Aptos" panose="02110004020202020204"/>
              </a:rPr>
              <a:t>Biển báo này có ý nghĩa gì?"</a:t>
            </a:r>
            <a:endParaRPr lang="vi-VN" sz="4000" i="1" dirty="0">
              <a:solidFill>
                <a:srgbClr val="0070C0"/>
              </a:solidFill>
              <a:latin typeface="Aptos" panose="02110004020202020204"/>
            </a:endParaRP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C6DB383B-37D0-3D92-3985-E5EC44B0A2E3}"/>
              </a:ext>
            </a:extLst>
          </p:cNvPr>
          <p:cNvSpPr/>
          <p:nvPr/>
        </p:nvSpPr>
        <p:spPr>
          <a:xfrm>
            <a:off x="2413288" y="4673130"/>
            <a:ext cx="6924675" cy="660219"/>
          </a:xfrm>
          <a:prstGeom prst="roundRect">
            <a:avLst>
              <a:gd name="adj" fmla="val 38202"/>
            </a:avLst>
          </a:prstGeom>
          <a:solidFill>
            <a:srgbClr val="FFFF00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dirty="0" err="1">
                <a:solidFill>
                  <a:srgbClr val="002060"/>
                </a:solidFill>
              </a:rPr>
              <a:t>Biển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cảnh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báo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sắp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đến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bến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phà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164543-7B3A-4581-8459-11D84B92B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150" y="1908644"/>
            <a:ext cx="2247900" cy="213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81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AF87F-EAD5-695F-07DB-46BF8528C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48C38D1-9E78-288C-EE60-F17BCC5A7F6C}"/>
              </a:ext>
            </a:extLst>
          </p:cNvPr>
          <p:cNvSpPr/>
          <p:nvPr/>
        </p:nvSpPr>
        <p:spPr>
          <a:xfrm>
            <a:off x="264160" y="187960"/>
            <a:ext cx="11663680" cy="6482080"/>
          </a:xfrm>
          <a:custGeom>
            <a:avLst/>
            <a:gdLst>
              <a:gd name="connsiteX0" fmla="*/ 0 w 11663680"/>
              <a:gd name="connsiteY0" fmla="*/ 1080368 h 6482080"/>
              <a:gd name="connsiteX1" fmla="*/ 1080368 w 11663680"/>
              <a:gd name="connsiteY1" fmla="*/ 0 h 6482080"/>
              <a:gd name="connsiteX2" fmla="*/ 10583312 w 11663680"/>
              <a:gd name="connsiteY2" fmla="*/ 0 h 6482080"/>
              <a:gd name="connsiteX3" fmla="*/ 11663680 w 11663680"/>
              <a:gd name="connsiteY3" fmla="*/ 1080368 h 6482080"/>
              <a:gd name="connsiteX4" fmla="*/ 11663680 w 11663680"/>
              <a:gd name="connsiteY4" fmla="*/ 5401712 h 6482080"/>
              <a:gd name="connsiteX5" fmla="*/ 10583312 w 11663680"/>
              <a:gd name="connsiteY5" fmla="*/ 6482080 h 6482080"/>
              <a:gd name="connsiteX6" fmla="*/ 1080368 w 11663680"/>
              <a:gd name="connsiteY6" fmla="*/ 6482080 h 6482080"/>
              <a:gd name="connsiteX7" fmla="*/ 0 w 11663680"/>
              <a:gd name="connsiteY7" fmla="*/ 5401712 h 6482080"/>
              <a:gd name="connsiteX8" fmla="*/ 0 w 11663680"/>
              <a:gd name="connsiteY8" fmla="*/ 1080368 h 6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3680" h="6482080" fill="none" extrusionOk="0">
                <a:moveTo>
                  <a:pt x="0" y="1080368"/>
                </a:moveTo>
                <a:cubicBezTo>
                  <a:pt x="3664" y="582887"/>
                  <a:pt x="519517" y="60117"/>
                  <a:pt x="1080368" y="0"/>
                </a:cubicBezTo>
                <a:cubicBezTo>
                  <a:pt x="3072384" y="72427"/>
                  <a:pt x="6342519" y="61419"/>
                  <a:pt x="10583312" y="0"/>
                </a:cubicBezTo>
                <a:cubicBezTo>
                  <a:pt x="11165347" y="-100749"/>
                  <a:pt x="11626089" y="472327"/>
                  <a:pt x="11663680" y="1080368"/>
                </a:cubicBezTo>
                <a:cubicBezTo>
                  <a:pt x="11764556" y="2400858"/>
                  <a:pt x="11556367" y="4363085"/>
                  <a:pt x="11663680" y="5401712"/>
                </a:cubicBezTo>
                <a:cubicBezTo>
                  <a:pt x="11669956" y="5966528"/>
                  <a:pt x="11139458" y="6436651"/>
                  <a:pt x="10583312" y="6482080"/>
                </a:cubicBezTo>
                <a:cubicBezTo>
                  <a:pt x="7663320" y="6511907"/>
                  <a:pt x="2573030" y="6402774"/>
                  <a:pt x="1080368" y="6482080"/>
                </a:cubicBezTo>
                <a:cubicBezTo>
                  <a:pt x="506197" y="6479537"/>
                  <a:pt x="-75211" y="6013255"/>
                  <a:pt x="0" y="5401712"/>
                </a:cubicBezTo>
                <a:cubicBezTo>
                  <a:pt x="50037" y="3713327"/>
                  <a:pt x="770" y="2022009"/>
                  <a:pt x="0" y="1080368"/>
                </a:cubicBezTo>
                <a:close/>
              </a:path>
              <a:path w="11663680" h="6482080" stroke="0" extrusionOk="0">
                <a:moveTo>
                  <a:pt x="0" y="1080368"/>
                </a:moveTo>
                <a:cubicBezTo>
                  <a:pt x="83579" y="506479"/>
                  <a:pt x="510820" y="56510"/>
                  <a:pt x="1080368" y="0"/>
                </a:cubicBezTo>
                <a:cubicBezTo>
                  <a:pt x="3551770" y="123000"/>
                  <a:pt x="9554757" y="-96860"/>
                  <a:pt x="10583312" y="0"/>
                </a:cubicBezTo>
                <a:cubicBezTo>
                  <a:pt x="11138457" y="-31648"/>
                  <a:pt x="11704597" y="401207"/>
                  <a:pt x="11663680" y="1080368"/>
                </a:cubicBezTo>
                <a:cubicBezTo>
                  <a:pt x="11666853" y="2211230"/>
                  <a:pt x="11757947" y="3601009"/>
                  <a:pt x="11663680" y="5401712"/>
                </a:cubicBezTo>
                <a:cubicBezTo>
                  <a:pt x="11643796" y="6005587"/>
                  <a:pt x="11149491" y="6477090"/>
                  <a:pt x="10583312" y="6482080"/>
                </a:cubicBezTo>
                <a:cubicBezTo>
                  <a:pt x="8216843" y="6321373"/>
                  <a:pt x="4936536" y="6521747"/>
                  <a:pt x="1080368" y="6482080"/>
                </a:cubicBezTo>
                <a:cubicBezTo>
                  <a:pt x="417728" y="6468756"/>
                  <a:pt x="-27788" y="5985794"/>
                  <a:pt x="0" y="5401712"/>
                </a:cubicBezTo>
                <a:cubicBezTo>
                  <a:pt x="32216" y="3514635"/>
                  <a:pt x="57206" y="1849469"/>
                  <a:pt x="0" y="1080368"/>
                </a:cubicBezTo>
                <a:close/>
              </a:path>
            </a:pathLst>
          </a:custGeom>
          <a:ln w="571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AA66BA-D4E1-DD71-3812-AA52B6A82708}"/>
              </a:ext>
            </a:extLst>
          </p:cNvPr>
          <p:cNvSpPr/>
          <p:nvPr/>
        </p:nvSpPr>
        <p:spPr>
          <a:xfrm>
            <a:off x="2540577" y="745333"/>
            <a:ext cx="6670098" cy="779318"/>
          </a:xfrm>
          <a:prstGeom prst="roundRect">
            <a:avLst>
              <a:gd name="adj" fmla="val 34000"/>
            </a:avLst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70C0"/>
                </a:solidFill>
                <a:latin typeface="Aptos" panose="02110004020202020204"/>
              </a:rPr>
              <a:t>Biển báo này có ý nghĩa gì?"</a:t>
            </a:r>
            <a:endParaRPr lang="vi-VN" sz="4000" i="1" dirty="0">
              <a:solidFill>
                <a:srgbClr val="0070C0"/>
              </a:solidFill>
              <a:latin typeface="Aptos" panose="02110004020202020204"/>
            </a:endParaRP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C6DB383B-37D0-3D92-3985-E5EC44B0A2E3}"/>
              </a:ext>
            </a:extLst>
          </p:cNvPr>
          <p:cNvSpPr/>
          <p:nvPr/>
        </p:nvSpPr>
        <p:spPr>
          <a:xfrm>
            <a:off x="2413288" y="4673130"/>
            <a:ext cx="6924675" cy="660219"/>
          </a:xfrm>
          <a:prstGeom prst="roundRect">
            <a:avLst>
              <a:gd name="adj" fmla="val 38202"/>
            </a:avLst>
          </a:prstGeom>
          <a:solidFill>
            <a:srgbClr val="FFFF00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dirty="0" err="1">
                <a:solidFill>
                  <a:srgbClr val="002060"/>
                </a:solidFill>
              </a:rPr>
              <a:t>Biển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cảnh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báo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phía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trước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có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trẻ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em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7E7D2B-6CEF-4B60-B040-5C9BB8A80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100" y="1810561"/>
            <a:ext cx="2587824" cy="23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29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AF87F-EAD5-695F-07DB-46BF8528C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48C38D1-9E78-288C-EE60-F17BCC5A7F6C}"/>
              </a:ext>
            </a:extLst>
          </p:cNvPr>
          <p:cNvSpPr/>
          <p:nvPr/>
        </p:nvSpPr>
        <p:spPr>
          <a:xfrm>
            <a:off x="264160" y="187960"/>
            <a:ext cx="11663680" cy="6482080"/>
          </a:xfrm>
          <a:custGeom>
            <a:avLst/>
            <a:gdLst>
              <a:gd name="connsiteX0" fmla="*/ 0 w 11663680"/>
              <a:gd name="connsiteY0" fmla="*/ 1080368 h 6482080"/>
              <a:gd name="connsiteX1" fmla="*/ 1080368 w 11663680"/>
              <a:gd name="connsiteY1" fmla="*/ 0 h 6482080"/>
              <a:gd name="connsiteX2" fmla="*/ 10583312 w 11663680"/>
              <a:gd name="connsiteY2" fmla="*/ 0 h 6482080"/>
              <a:gd name="connsiteX3" fmla="*/ 11663680 w 11663680"/>
              <a:gd name="connsiteY3" fmla="*/ 1080368 h 6482080"/>
              <a:gd name="connsiteX4" fmla="*/ 11663680 w 11663680"/>
              <a:gd name="connsiteY4" fmla="*/ 5401712 h 6482080"/>
              <a:gd name="connsiteX5" fmla="*/ 10583312 w 11663680"/>
              <a:gd name="connsiteY5" fmla="*/ 6482080 h 6482080"/>
              <a:gd name="connsiteX6" fmla="*/ 1080368 w 11663680"/>
              <a:gd name="connsiteY6" fmla="*/ 6482080 h 6482080"/>
              <a:gd name="connsiteX7" fmla="*/ 0 w 11663680"/>
              <a:gd name="connsiteY7" fmla="*/ 5401712 h 6482080"/>
              <a:gd name="connsiteX8" fmla="*/ 0 w 11663680"/>
              <a:gd name="connsiteY8" fmla="*/ 1080368 h 6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3680" h="6482080" fill="none" extrusionOk="0">
                <a:moveTo>
                  <a:pt x="0" y="1080368"/>
                </a:moveTo>
                <a:cubicBezTo>
                  <a:pt x="3664" y="582887"/>
                  <a:pt x="519517" y="60117"/>
                  <a:pt x="1080368" y="0"/>
                </a:cubicBezTo>
                <a:cubicBezTo>
                  <a:pt x="3072384" y="72427"/>
                  <a:pt x="6342519" y="61419"/>
                  <a:pt x="10583312" y="0"/>
                </a:cubicBezTo>
                <a:cubicBezTo>
                  <a:pt x="11165347" y="-100749"/>
                  <a:pt x="11626089" y="472327"/>
                  <a:pt x="11663680" y="1080368"/>
                </a:cubicBezTo>
                <a:cubicBezTo>
                  <a:pt x="11764556" y="2400858"/>
                  <a:pt x="11556367" y="4363085"/>
                  <a:pt x="11663680" y="5401712"/>
                </a:cubicBezTo>
                <a:cubicBezTo>
                  <a:pt x="11669956" y="5966528"/>
                  <a:pt x="11139458" y="6436651"/>
                  <a:pt x="10583312" y="6482080"/>
                </a:cubicBezTo>
                <a:cubicBezTo>
                  <a:pt x="7663320" y="6511907"/>
                  <a:pt x="2573030" y="6402774"/>
                  <a:pt x="1080368" y="6482080"/>
                </a:cubicBezTo>
                <a:cubicBezTo>
                  <a:pt x="506197" y="6479537"/>
                  <a:pt x="-75211" y="6013255"/>
                  <a:pt x="0" y="5401712"/>
                </a:cubicBezTo>
                <a:cubicBezTo>
                  <a:pt x="50037" y="3713327"/>
                  <a:pt x="770" y="2022009"/>
                  <a:pt x="0" y="1080368"/>
                </a:cubicBezTo>
                <a:close/>
              </a:path>
              <a:path w="11663680" h="6482080" stroke="0" extrusionOk="0">
                <a:moveTo>
                  <a:pt x="0" y="1080368"/>
                </a:moveTo>
                <a:cubicBezTo>
                  <a:pt x="83579" y="506479"/>
                  <a:pt x="510820" y="56510"/>
                  <a:pt x="1080368" y="0"/>
                </a:cubicBezTo>
                <a:cubicBezTo>
                  <a:pt x="3551770" y="123000"/>
                  <a:pt x="9554757" y="-96860"/>
                  <a:pt x="10583312" y="0"/>
                </a:cubicBezTo>
                <a:cubicBezTo>
                  <a:pt x="11138457" y="-31648"/>
                  <a:pt x="11704597" y="401207"/>
                  <a:pt x="11663680" y="1080368"/>
                </a:cubicBezTo>
                <a:cubicBezTo>
                  <a:pt x="11666853" y="2211230"/>
                  <a:pt x="11757947" y="3601009"/>
                  <a:pt x="11663680" y="5401712"/>
                </a:cubicBezTo>
                <a:cubicBezTo>
                  <a:pt x="11643796" y="6005587"/>
                  <a:pt x="11149491" y="6477090"/>
                  <a:pt x="10583312" y="6482080"/>
                </a:cubicBezTo>
                <a:cubicBezTo>
                  <a:pt x="8216843" y="6321373"/>
                  <a:pt x="4936536" y="6521747"/>
                  <a:pt x="1080368" y="6482080"/>
                </a:cubicBezTo>
                <a:cubicBezTo>
                  <a:pt x="417728" y="6468756"/>
                  <a:pt x="-27788" y="5985794"/>
                  <a:pt x="0" y="5401712"/>
                </a:cubicBezTo>
                <a:cubicBezTo>
                  <a:pt x="32216" y="3514635"/>
                  <a:pt x="57206" y="1849469"/>
                  <a:pt x="0" y="1080368"/>
                </a:cubicBezTo>
                <a:close/>
              </a:path>
            </a:pathLst>
          </a:custGeom>
          <a:ln w="571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AA66BA-D4E1-DD71-3812-AA52B6A82708}"/>
              </a:ext>
            </a:extLst>
          </p:cNvPr>
          <p:cNvSpPr/>
          <p:nvPr/>
        </p:nvSpPr>
        <p:spPr>
          <a:xfrm>
            <a:off x="2540577" y="745333"/>
            <a:ext cx="6670098" cy="779318"/>
          </a:xfrm>
          <a:prstGeom prst="roundRect">
            <a:avLst>
              <a:gd name="adj" fmla="val 34000"/>
            </a:avLst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70C0"/>
                </a:solidFill>
                <a:latin typeface="Aptos" panose="02110004020202020204"/>
              </a:rPr>
              <a:t>Biển báo này có ý nghĩa gì?"</a:t>
            </a:r>
            <a:endParaRPr lang="vi-VN" sz="4000" i="1" dirty="0">
              <a:solidFill>
                <a:srgbClr val="0070C0"/>
              </a:solidFill>
              <a:latin typeface="Aptos" panose="02110004020202020204"/>
            </a:endParaRP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C6DB383B-37D0-3D92-3985-E5EC44B0A2E3}"/>
              </a:ext>
            </a:extLst>
          </p:cNvPr>
          <p:cNvSpPr/>
          <p:nvPr/>
        </p:nvSpPr>
        <p:spPr>
          <a:xfrm>
            <a:off x="2413288" y="4673130"/>
            <a:ext cx="6924675" cy="660219"/>
          </a:xfrm>
          <a:prstGeom prst="roundRect">
            <a:avLst>
              <a:gd name="adj" fmla="val 38202"/>
            </a:avLst>
          </a:prstGeom>
          <a:solidFill>
            <a:srgbClr val="FFFF00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dirty="0" err="1">
                <a:solidFill>
                  <a:srgbClr val="002060"/>
                </a:solidFill>
              </a:rPr>
              <a:t>Biển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chỉ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dẫn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vị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trí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người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đi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en-US" sz="3000" dirty="0" err="1">
                <a:solidFill>
                  <a:srgbClr val="002060"/>
                </a:solidFill>
              </a:rPr>
              <a:t>bộ</a:t>
            </a:r>
            <a:r>
              <a:rPr lang="en-US" sz="3000" dirty="0">
                <a:solidFill>
                  <a:srgbClr val="002060"/>
                </a:solidFill>
              </a:rPr>
              <a:t> sang </a:t>
            </a:r>
            <a:r>
              <a:rPr lang="en-US" sz="3000" dirty="0" err="1">
                <a:solidFill>
                  <a:srgbClr val="002060"/>
                </a:solidFill>
              </a:rPr>
              <a:t>ngang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40344E-0670-48E7-B401-14C04DA45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661" y="1812539"/>
            <a:ext cx="2824163" cy="257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05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AF87F-EAD5-695F-07DB-46BF8528CB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48C38D1-9E78-288C-EE60-F17BCC5A7F6C}"/>
              </a:ext>
            </a:extLst>
          </p:cNvPr>
          <p:cNvSpPr/>
          <p:nvPr/>
        </p:nvSpPr>
        <p:spPr>
          <a:xfrm>
            <a:off x="294640" y="203200"/>
            <a:ext cx="11663680" cy="6482080"/>
          </a:xfrm>
          <a:custGeom>
            <a:avLst/>
            <a:gdLst>
              <a:gd name="connsiteX0" fmla="*/ 0 w 11663680"/>
              <a:gd name="connsiteY0" fmla="*/ 1080368 h 6482080"/>
              <a:gd name="connsiteX1" fmla="*/ 1080368 w 11663680"/>
              <a:gd name="connsiteY1" fmla="*/ 0 h 6482080"/>
              <a:gd name="connsiteX2" fmla="*/ 10583312 w 11663680"/>
              <a:gd name="connsiteY2" fmla="*/ 0 h 6482080"/>
              <a:gd name="connsiteX3" fmla="*/ 11663680 w 11663680"/>
              <a:gd name="connsiteY3" fmla="*/ 1080368 h 6482080"/>
              <a:gd name="connsiteX4" fmla="*/ 11663680 w 11663680"/>
              <a:gd name="connsiteY4" fmla="*/ 5401712 h 6482080"/>
              <a:gd name="connsiteX5" fmla="*/ 10583312 w 11663680"/>
              <a:gd name="connsiteY5" fmla="*/ 6482080 h 6482080"/>
              <a:gd name="connsiteX6" fmla="*/ 1080368 w 11663680"/>
              <a:gd name="connsiteY6" fmla="*/ 6482080 h 6482080"/>
              <a:gd name="connsiteX7" fmla="*/ 0 w 11663680"/>
              <a:gd name="connsiteY7" fmla="*/ 5401712 h 6482080"/>
              <a:gd name="connsiteX8" fmla="*/ 0 w 11663680"/>
              <a:gd name="connsiteY8" fmla="*/ 1080368 h 6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3680" h="6482080" fill="none" extrusionOk="0">
                <a:moveTo>
                  <a:pt x="0" y="1080368"/>
                </a:moveTo>
                <a:cubicBezTo>
                  <a:pt x="3664" y="582887"/>
                  <a:pt x="519517" y="60117"/>
                  <a:pt x="1080368" y="0"/>
                </a:cubicBezTo>
                <a:cubicBezTo>
                  <a:pt x="3072384" y="72427"/>
                  <a:pt x="6342519" y="61419"/>
                  <a:pt x="10583312" y="0"/>
                </a:cubicBezTo>
                <a:cubicBezTo>
                  <a:pt x="11165347" y="-100749"/>
                  <a:pt x="11626089" y="472327"/>
                  <a:pt x="11663680" y="1080368"/>
                </a:cubicBezTo>
                <a:cubicBezTo>
                  <a:pt x="11764556" y="2400858"/>
                  <a:pt x="11556367" y="4363085"/>
                  <a:pt x="11663680" y="5401712"/>
                </a:cubicBezTo>
                <a:cubicBezTo>
                  <a:pt x="11669956" y="5966528"/>
                  <a:pt x="11139458" y="6436651"/>
                  <a:pt x="10583312" y="6482080"/>
                </a:cubicBezTo>
                <a:cubicBezTo>
                  <a:pt x="7663320" y="6511907"/>
                  <a:pt x="2573030" y="6402774"/>
                  <a:pt x="1080368" y="6482080"/>
                </a:cubicBezTo>
                <a:cubicBezTo>
                  <a:pt x="506197" y="6479537"/>
                  <a:pt x="-75211" y="6013255"/>
                  <a:pt x="0" y="5401712"/>
                </a:cubicBezTo>
                <a:cubicBezTo>
                  <a:pt x="50037" y="3713327"/>
                  <a:pt x="770" y="2022009"/>
                  <a:pt x="0" y="1080368"/>
                </a:cubicBezTo>
                <a:close/>
              </a:path>
              <a:path w="11663680" h="6482080" stroke="0" extrusionOk="0">
                <a:moveTo>
                  <a:pt x="0" y="1080368"/>
                </a:moveTo>
                <a:cubicBezTo>
                  <a:pt x="83579" y="506479"/>
                  <a:pt x="510820" y="56510"/>
                  <a:pt x="1080368" y="0"/>
                </a:cubicBezTo>
                <a:cubicBezTo>
                  <a:pt x="3551770" y="123000"/>
                  <a:pt x="9554757" y="-96860"/>
                  <a:pt x="10583312" y="0"/>
                </a:cubicBezTo>
                <a:cubicBezTo>
                  <a:pt x="11138457" y="-31648"/>
                  <a:pt x="11704597" y="401207"/>
                  <a:pt x="11663680" y="1080368"/>
                </a:cubicBezTo>
                <a:cubicBezTo>
                  <a:pt x="11666853" y="2211230"/>
                  <a:pt x="11757947" y="3601009"/>
                  <a:pt x="11663680" y="5401712"/>
                </a:cubicBezTo>
                <a:cubicBezTo>
                  <a:pt x="11643796" y="6005587"/>
                  <a:pt x="11149491" y="6477090"/>
                  <a:pt x="10583312" y="6482080"/>
                </a:cubicBezTo>
                <a:cubicBezTo>
                  <a:pt x="8216843" y="6321373"/>
                  <a:pt x="4936536" y="6521747"/>
                  <a:pt x="1080368" y="6482080"/>
                </a:cubicBezTo>
                <a:cubicBezTo>
                  <a:pt x="417728" y="6468756"/>
                  <a:pt x="-27788" y="5985794"/>
                  <a:pt x="0" y="5401712"/>
                </a:cubicBezTo>
                <a:cubicBezTo>
                  <a:pt x="32216" y="3514635"/>
                  <a:pt x="57206" y="1849469"/>
                  <a:pt x="0" y="1080368"/>
                </a:cubicBezTo>
                <a:close/>
              </a:path>
            </a:pathLst>
          </a:custGeom>
          <a:ln w="571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47E8E4D-DE97-483A-9949-0589D8413097}"/>
              </a:ext>
            </a:extLst>
          </p:cNvPr>
          <p:cNvSpPr/>
          <p:nvPr/>
        </p:nvSpPr>
        <p:spPr>
          <a:xfrm>
            <a:off x="1790699" y="1112981"/>
            <a:ext cx="8858251" cy="4087670"/>
          </a:xfrm>
          <a:custGeom>
            <a:avLst/>
            <a:gdLst>
              <a:gd name="connsiteX0" fmla="*/ 0 w 8858251"/>
              <a:gd name="connsiteY0" fmla="*/ 1319050 h 4087670"/>
              <a:gd name="connsiteX1" fmla="*/ 1319050 w 8858251"/>
              <a:gd name="connsiteY1" fmla="*/ 0 h 4087670"/>
              <a:gd name="connsiteX2" fmla="*/ 7539201 w 8858251"/>
              <a:gd name="connsiteY2" fmla="*/ 0 h 4087670"/>
              <a:gd name="connsiteX3" fmla="*/ 8858251 w 8858251"/>
              <a:gd name="connsiteY3" fmla="*/ 1319050 h 4087670"/>
              <a:gd name="connsiteX4" fmla="*/ 8858251 w 8858251"/>
              <a:gd name="connsiteY4" fmla="*/ 2768620 h 4087670"/>
              <a:gd name="connsiteX5" fmla="*/ 7539201 w 8858251"/>
              <a:gd name="connsiteY5" fmla="*/ 4087670 h 4087670"/>
              <a:gd name="connsiteX6" fmla="*/ 1319050 w 8858251"/>
              <a:gd name="connsiteY6" fmla="*/ 4087670 h 4087670"/>
              <a:gd name="connsiteX7" fmla="*/ 0 w 8858251"/>
              <a:gd name="connsiteY7" fmla="*/ 2768620 h 4087670"/>
              <a:gd name="connsiteX8" fmla="*/ 0 w 8858251"/>
              <a:gd name="connsiteY8" fmla="*/ 1319050 h 408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58251" h="4087670" fill="none" extrusionOk="0">
                <a:moveTo>
                  <a:pt x="0" y="1319050"/>
                </a:moveTo>
                <a:cubicBezTo>
                  <a:pt x="4931" y="724033"/>
                  <a:pt x="615056" y="41113"/>
                  <a:pt x="1319050" y="0"/>
                </a:cubicBezTo>
                <a:cubicBezTo>
                  <a:pt x="1943173" y="72427"/>
                  <a:pt x="4997996" y="61419"/>
                  <a:pt x="7539201" y="0"/>
                </a:cubicBezTo>
                <a:cubicBezTo>
                  <a:pt x="8255128" y="-86492"/>
                  <a:pt x="8796814" y="571976"/>
                  <a:pt x="8858251" y="1319050"/>
                </a:cubicBezTo>
                <a:cubicBezTo>
                  <a:pt x="8751190" y="1681500"/>
                  <a:pt x="8799000" y="2559792"/>
                  <a:pt x="8858251" y="2768620"/>
                </a:cubicBezTo>
                <a:cubicBezTo>
                  <a:pt x="8874890" y="3412662"/>
                  <a:pt x="8229878" y="4045280"/>
                  <a:pt x="7539201" y="4087670"/>
                </a:cubicBezTo>
                <a:cubicBezTo>
                  <a:pt x="6909385" y="4117497"/>
                  <a:pt x="3387715" y="4008364"/>
                  <a:pt x="1319050" y="4087670"/>
                </a:cubicBezTo>
                <a:cubicBezTo>
                  <a:pt x="714719" y="4073634"/>
                  <a:pt x="-33357" y="3503707"/>
                  <a:pt x="0" y="2768620"/>
                </a:cubicBezTo>
                <a:cubicBezTo>
                  <a:pt x="48431" y="2597952"/>
                  <a:pt x="82309" y="1503998"/>
                  <a:pt x="0" y="1319050"/>
                </a:cubicBezTo>
                <a:close/>
              </a:path>
              <a:path w="8858251" h="4087670" stroke="0" extrusionOk="0">
                <a:moveTo>
                  <a:pt x="0" y="1319050"/>
                </a:moveTo>
                <a:cubicBezTo>
                  <a:pt x="40666" y="601644"/>
                  <a:pt x="653459" y="131049"/>
                  <a:pt x="1319050" y="0"/>
                </a:cubicBezTo>
                <a:cubicBezTo>
                  <a:pt x="2839921" y="123000"/>
                  <a:pt x="6538894" y="-96860"/>
                  <a:pt x="7539201" y="0"/>
                </a:cubicBezTo>
                <a:cubicBezTo>
                  <a:pt x="8192333" y="-57434"/>
                  <a:pt x="8916378" y="473372"/>
                  <a:pt x="8858251" y="1319050"/>
                </a:cubicBezTo>
                <a:cubicBezTo>
                  <a:pt x="8872927" y="1785734"/>
                  <a:pt x="8939355" y="2508490"/>
                  <a:pt x="8858251" y="2768620"/>
                </a:cubicBezTo>
                <a:cubicBezTo>
                  <a:pt x="8796872" y="3519348"/>
                  <a:pt x="8180233" y="4073357"/>
                  <a:pt x="7539201" y="4087670"/>
                </a:cubicBezTo>
                <a:cubicBezTo>
                  <a:pt x="4613782" y="3926963"/>
                  <a:pt x="2290264" y="4127337"/>
                  <a:pt x="1319050" y="4087670"/>
                </a:cubicBezTo>
                <a:cubicBezTo>
                  <a:pt x="504312" y="4070250"/>
                  <a:pt x="-106818" y="3448719"/>
                  <a:pt x="0" y="2768620"/>
                </a:cubicBezTo>
                <a:cubicBezTo>
                  <a:pt x="62723" y="2613037"/>
                  <a:pt x="-64017" y="2019026"/>
                  <a:pt x="0" y="131905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3226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</a:rPr>
              <a:t>Chúc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mừng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các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em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đã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hoàn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thành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thử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thách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240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AF87F-EAD5-695F-07DB-46BF8528C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D0B312-DADA-9379-A0AB-7318534B0716}"/>
              </a:ext>
            </a:extLst>
          </p:cNvPr>
          <p:cNvSpPr/>
          <p:nvPr/>
        </p:nvSpPr>
        <p:spPr>
          <a:xfrm>
            <a:off x="294640" y="203200"/>
            <a:ext cx="11663680" cy="6482080"/>
          </a:xfrm>
          <a:custGeom>
            <a:avLst/>
            <a:gdLst>
              <a:gd name="connsiteX0" fmla="*/ 0 w 11663680"/>
              <a:gd name="connsiteY0" fmla="*/ 1080368 h 6482080"/>
              <a:gd name="connsiteX1" fmla="*/ 1080368 w 11663680"/>
              <a:gd name="connsiteY1" fmla="*/ 0 h 6482080"/>
              <a:gd name="connsiteX2" fmla="*/ 10583312 w 11663680"/>
              <a:gd name="connsiteY2" fmla="*/ 0 h 6482080"/>
              <a:gd name="connsiteX3" fmla="*/ 11663680 w 11663680"/>
              <a:gd name="connsiteY3" fmla="*/ 1080368 h 6482080"/>
              <a:gd name="connsiteX4" fmla="*/ 11663680 w 11663680"/>
              <a:gd name="connsiteY4" fmla="*/ 5401712 h 6482080"/>
              <a:gd name="connsiteX5" fmla="*/ 10583312 w 11663680"/>
              <a:gd name="connsiteY5" fmla="*/ 6482080 h 6482080"/>
              <a:gd name="connsiteX6" fmla="*/ 1080368 w 11663680"/>
              <a:gd name="connsiteY6" fmla="*/ 6482080 h 6482080"/>
              <a:gd name="connsiteX7" fmla="*/ 0 w 11663680"/>
              <a:gd name="connsiteY7" fmla="*/ 5401712 h 6482080"/>
              <a:gd name="connsiteX8" fmla="*/ 0 w 11663680"/>
              <a:gd name="connsiteY8" fmla="*/ 1080368 h 6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3680" h="6482080" fill="none" extrusionOk="0">
                <a:moveTo>
                  <a:pt x="0" y="1080368"/>
                </a:moveTo>
                <a:cubicBezTo>
                  <a:pt x="3664" y="582887"/>
                  <a:pt x="519517" y="60117"/>
                  <a:pt x="1080368" y="0"/>
                </a:cubicBezTo>
                <a:cubicBezTo>
                  <a:pt x="3072384" y="72427"/>
                  <a:pt x="6342519" y="61419"/>
                  <a:pt x="10583312" y="0"/>
                </a:cubicBezTo>
                <a:cubicBezTo>
                  <a:pt x="11165347" y="-100749"/>
                  <a:pt x="11626089" y="472327"/>
                  <a:pt x="11663680" y="1080368"/>
                </a:cubicBezTo>
                <a:cubicBezTo>
                  <a:pt x="11764556" y="2400858"/>
                  <a:pt x="11556367" y="4363085"/>
                  <a:pt x="11663680" y="5401712"/>
                </a:cubicBezTo>
                <a:cubicBezTo>
                  <a:pt x="11669956" y="5966528"/>
                  <a:pt x="11139458" y="6436651"/>
                  <a:pt x="10583312" y="6482080"/>
                </a:cubicBezTo>
                <a:cubicBezTo>
                  <a:pt x="7663320" y="6511907"/>
                  <a:pt x="2573030" y="6402774"/>
                  <a:pt x="1080368" y="6482080"/>
                </a:cubicBezTo>
                <a:cubicBezTo>
                  <a:pt x="506197" y="6479537"/>
                  <a:pt x="-75211" y="6013255"/>
                  <a:pt x="0" y="5401712"/>
                </a:cubicBezTo>
                <a:cubicBezTo>
                  <a:pt x="50037" y="3713327"/>
                  <a:pt x="770" y="2022009"/>
                  <a:pt x="0" y="1080368"/>
                </a:cubicBezTo>
                <a:close/>
              </a:path>
              <a:path w="11663680" h="6482080" stroke="0" extrusionOk="0">
                <a:moveTo>
                  <a:pt x="0" y="1080368"/>
                </a:moveTo>
                <a:cubicBezTo>
                  <a:pt x="83579" y="506479"/>
                  <a:pt x="510820" y="56510"/>
                  <a:pt x="1080368" y="0"/>
                </a:cubicBezTo>
                <a:cubicBezTo>
                  <a:pt x="3551770" y="123000"/>
                  <a:pt x="9554757" y="-96860"/>
                  <a:pt x="10583312" y="0"/>
                </a:cubicBezTo>
                <a:cubicBezTo>
                  <a:pt x="11138457" y="-31648"/>
                  <a:pt x="11704597" y="401207"/>
                  <a:pt x="11663680" y="1080368"/>
                </a:cubicBezTo>
                <a:cubicBezTo>
                  <a:pt x="11666853" y="2211230"/>
                  <a:pt x="11757947" y="3601009"/>
                  <a:pt x="11663680" y="5401712"/>
                </a:cubicBezTo>
                <a:cubicBezTo>
                  <a:pt x="11643796" y="6005587"/>
                  <a:pt x="11149491" y="6477090"/>
                  <a:pt x="10583312" y="6482080"/>
                </a:cubicBezTo>
                <a:cubicBezTo>
                  <a:pt x="8216843" y="6321373"/>
                  <a:pt x="4936536" y="6521747"/>
                  <a:pt x="1080368" y="6482080"/>
                </a:cubicBezTo>
                <a:cubicBezTo>
                  <a:pt x="417728" y="6468756"/>
                  <a:pt x="-27788" y="5985794"/>
                  <a:pt x="0" y="5401712"/>
                </a:cubicBezTo>
                <a:cubicBezTo>
                  <a:pt x="32216" y="3514635"/>
                  <a:pt x="57206" y="1849469"/>
                  <a:pt x="0" y="1080368"/>
                </a:cubicBezTo>
                <a:close/>
              </a:path>
            </a:pathLst>
          </a:custGeom>
          <a:ln w="571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DF8F0B-9FD0-177F-3684-7171EA72483C}"/>
              </a:ext>
            </a:extLst>
          </p:cNvPr>
          <p:cNvSpPr txBox="1"/>
          <p:nvPr/>
        </p:nvSpPr>
        <p:spPr>
          <a:xfrm>
            <a:off x="3716714" y="1435168"/>
            <a:ext cx="50272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CỦNG CỐ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A40B4F-2A17-8A9B-F8CA-4D21B7941824}"/>
              </a:ext>
            </a:extLst>
          </p:cNvPr>
          <p:cNvGrpSpPr/>
          <p:nvPr/>
        </p:nvGrpSpPr>
        <p:grpSpPr>
          <a:xfrm>
            <a:off x="2541473" y="3304310"/>
            <a:ext cx="7109054" cy="3057496"/>
            <a:chOff x="726370" y="4232125"/>
            <a:chExt cx="6225081" cy="26162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A580131-4940-0E26-FD05-E221FCA30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3790" y="4232125"/>
              <a:ext cx="2047661" cy="26162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C3E2719-D848-7715-E02B-961EAB6E5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370" y="4232125"/>
              <a:ext cx="1811038" cy="261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8255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E8AF87F-EAD5-695F-07DB-46BF8528CB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1075431" y="50716"/>
            <a:ext cx="5579404" cy="2939519"/>
            <a:chOff x="3409250" y="375059"/>
            <a:chExt cx="5579404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3409250" y="375059"/>
              <a:ext cx="5579404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3878512" y="1258205"/>
              <a:ext cx="46100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/>
                <a:t>Quan </a:t>
              </a:r>
              <a:r>
                <a:rPr lang="en-US" sz="3200" b="1" dirty="0" err="1"/>
                <a:t>sát</a:t>
              </a:r>
              <a:r>
                <a:rPr lang="en-US" sz="3200" b="1" dirty="0"/>
                <a:t> </a:t>
              </a:r>
              <a:r>
                <a:rPr lang="en-US" sz="3200" b="1" dirty="0" err="1"/>
                <a:t>hình</a:t>
              </a:r>
              <a:r>
                <a:rPr lang="en-US" sz="3200" b="1" dirty="0"/>
                <a:t> </a:t>
              </a:r>
              <a:r>
                <a:rPr lang="en-US" sz="3200" b="1" dirty="0" err="1"/>
                <a:t>và</a:t>
              </a:r>
              <a:r>
                <a:rPr lang="en-US" sz="3200" b="1" dirty="0"/>
                <a:t> </a:t>
              </a:r>
              <a:r>
                <a:rPr lang="en-US" sz="3200" b="1" dirty="0" err="1"/>
                <a:t>cho</a:t>
              </a:r>
              <a:r>
                <a:rPr lang="en-US" sz="3200" b="1" dirty="0"/>
                <a:t> </a:t>
              </a:r>
              <a:r>
                <a:rPr lang="en-US" sz="3200" b="1" dirty="0" err="1"/>
                <a:t>biết</a:t>
              </a:r>
              <a:r>
                <a:rPr lang="en-US" sz="3200" b="1" dirty="0"/>
                <a:t>: Khi </a:t>
              </a:r>
              <a:r>
                <a:rPr lang="en-US" sz="3200" b="1" dirty="0" err="1"/>
                <a:t>đi</a:t>
              </a:r>
              <a:r>
                <a:rPr lang="en-US" sz="3200" b="1" dirty="0"/>
                <a:t> </a:t>
              </a:r>
              <a:r>
                <a:rPr lang="en-US" sz="3200" b="1" dirty="0" err="1"/>
                <a:t>bộ</a:t>
              </a:r>
              <a:r>
                <a:rPr lang="en-US" sz="3200" b="1" dirty="0"/>
                <a:t> </a:t>
              </a:r>
              <a:r>
                <a:rPr lang="en-US" sz="3200" b="1" dirty="0" err="1"/>
                <a:t>trên</a:t>
              </a:r>
              <a:r>
                <a:rPr lang="en-US" sz="3200" b="1" dirty="0"/>
                <a:t> </a:t>
              </a:r>
              <a:r>
                <a:rPr lang="en-US" sz="3200" b="1" dirty="0" err="1"/>
                <a:t>đường</a:t>
              </a:r>
              <a:r>
                <a:rPr lang="en-US" sz="3200" b="1" dirty="0"/>
                <a:t> </a:t>
              </a:r>
              <a:r>
                <a:rPr lang="en-US" sz="3200" b="1" dirty="0" err="1"/>
                <a:t>chúng</a:t>
              </a:r>
              <a:r>
                <a:rPr lang="en-US" sz="3200" b="1" dirty="0"/>
                <a:t> ta </a:t>
              </a:r>
              <a:r>
                <a:rPr lang="en-US" sz="3200" b="1" dirty="0" err="1"/>
                <a:t>cần</a:t>
              </a:r>
              <a:r>
                <a:rPr lang="en-US" sz="3200" b="1" dirty="0"/>
                <a:t> </a:t>
              </a:r>
              <a:r>
                <a:rPr lang="en-US" sz="3200" b="1" dirty="0" err="1"/>
                <a:t>chú</a:t>
              </a:r>
              <a:r>
                <a:rPr lang="en-US" sz="3200" b="1" dirty="0"/>
                <a:t> ý </a:t>
              </a:r>
              <a:r>
                <a:rPr lang="en-US" sz="3200" b="1" dirty="0" err="1"/>
                <a:t>gì</a:t>
              </a:r>
              <a:r>
                <a:rPr lang="en-US" sz="3200" b="1" dirty="0"/>
                <a:t>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3168618" y="3820080"/>
            <a:ext cx="8738107" cy="2564450"/>
            <a:chOff x="4723240" y="3965830"/>
            <a:chExt cx="6007579" cy="2839542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4723240" y="3965830"/>
              <a:ext cx="6007579" cy="283954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5851397" y="4562462"/>
              <a:ext cx="3849600" cy="1431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600" b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Chúng em cần đi đúng phần đường của mình, không dàn hàng ngang, hàng ba trên đường </a:t>
              </a:r>
              <a:endParaRPr lang="en-US" sz="2600" b="1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868466C-6E5D-1BB0-FC36-5D1043CCDE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53" y="2822645"/>
            <a:ext cx="3125065" cy="38279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30EA44-149A-4C99-AB4B-1693C8B32F5B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6480250" y="796831"/>
            <a:ext cx="5580718" cy="295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1774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E8AF87F-EAD5-695F-07DB-46BF8528CB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1075431" y="50716"/>
            <a:ext cx="5579404" cy="2939519"/>
            <a:chOff x="3409250" y="375059"/>
            <a:chExt cx="5579404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3409250" y="375059"/>
              <a:ext cx="5579404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3878512" y="1258205"/>
              <a:ext cx="46100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/>
                <a:t>Quan </a:t>
              </a:r>
              <a:r>
                <a:rPr lang="en-US" sz="3200" b="1" dirty="0" err="1"/>
                <a:t>sát</a:t>
              </a:r>
              <a:r>
                <a:rPr lang="en-US" sz="3200" b="1" dirty="0"/>
                <a:t> </a:t>
              </a:r>
              <a:r>
                <a:rPr lang="en-US" sz="3200" b="1" dirty="0" err="1"/>
                <a:t>hình</a:t>
              </a:r>
              <a:r>
                <a:rPr lang="en-US" sz="3200" b="1" dirty="0"/>
                <a:t> </a:t>
              </a:r>
              <a:r>
                <a:rPr lang="en-US" sz="3200" b="1" dirty="0" err="1"/>
                <a:t>và</a:t>
              </a:r>
              <a:r>
                <a:rPr lang="en-US" sz="3200" b="1" dirty="0"/>
                <a:t> </a:t>
              </a:r>
              <a:r>
                <a:rPr lang="en-US" sz="3200" b="1" dirty="0" err="1"/>
                <a:t>cho</a:t>
              </a:r>
              <a:r>
                <a:rPr lang="en-US" sz="3200" b="1" dirty="0"/>
                <a:t> </a:t>
              </a:r>
              <a:r>
                <a:rPr lang="en-US" sz="3200" b="1" dirty="0" err="1"/>
                <a:t>biết</a:t>
              </a:r>
              <a:r>
                <a:rPr lang="en-US" sz="3200" b="1" dirty="0"/>
                <a:t>: Khi </a:t>
              </a:r>
              <a:r>
                <a:rPr lang="en-US" sz="3200" b="1" dirty="0" err="1"/>
                <a:t>đi</a:t>
              </a:r>
              <a:r>
                <a:rPr lang="en-US" sz="3200" b="1" dirty="0"/>
                <a:t> </a:t>
              </a:r>
              <a:r>
                <a:rPr lang="en-US" sz="3200" b="1" dirty="0" err="1"/>
                <a:t>bộ</a:t>
              </a:r>
              <a:r>
                <a:rPr lang="en-US" sz="3200" b="1" dirty="0"/>
                <a:t> </a:t>
              </a:r>
              <a:r>
                <a:rPr lang="en-US" sz="3200" b="1" dirty="0" err="1"/>
                <a:t>trên</a:t>
              </a:r>
              <a:r>
                <a:rPr lang="en-US" sz="3200" b="1" dirty="0"/>
                <a:t> </a:t>
              </a:r>
              <a:r>
                <a:rPr lang="en-US" sz="3200" b="1" dirty="0" err="1"/>
                <a:t>đường</a:t>
              </a:r>
              <a:r>
                <a:rPr lang="en-US" sz="3200" b="1" dirty="0"/>
                <a:t> </a:t>
              </a:r>
              <a:r>
                <a:rPr lang="en-US" sz="3200" b="1" dirty="0" err="1"/>
                <a:t>chúng</a:t>
              </a:r>
              <a:r>
                <a:rPr lang="en-US" sz="3200" b="1" dirty="0"/>
                <a:t> ta </a:t>
              </a:r>
              <a:r>
                <a:rPr lang="en-US" sz="3200" b="1" dirty="0" err="1"/>
                <a:t>cần</a:t>
              </a:r>
              <a:r>
                <a:rPr lang="en-US" sz="3200" b="1" dirty="0"/>
                <a:t> </a:t>
              </a:r>
              <a:r>
                <a:rPr lang="en-US" sz="3200" b="1" dirty="0" err="1"/>
                <a:t>chú</a:t>
              </a:r>
              <a:r>
                <a:rPr lang="en-US" sz="3200" b="1" dirty="0"/>
                <a:t> ý </a:t>
              </a:r>
              <a:r>
                <a:rPr lang="en-US" sz="3200" b="1" dirty="0" err="1"/>
                <a:t>gì</a:t>
              </a:r>
              <a:r>
                <a:rPr lang="en-US" sz="3200" b="1" dirty="0"/>
                <a:t>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3168618" y="3820080"/>
            <a:ext cx="8738107" cy="2564450"/>
            <a:chOff x="4723240" y="3965830"/>
            <a:chExt cx="6007579" cy="2839542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4723240" y="3965830"/>
              <a:ext cx="6007579" cy="283954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5851397" y="4562462"/>
              <a:ext cx="3957929" cy="1738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C</a:t>
              </a:r>
              <a:r>
                <a:rPr lang="vi-VN" sz="2400" b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ần đi đúng làn đường dành cho người đi bộ qua đường và chú ý quan sát các phương tiện đang tham gia giao động phía trước, phía sau </a:t>
              </a:r>
              <a:endPara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868466C-6E5D-1BB0-FC36-5D1043CCDE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53" y="2822645"/>
            <a:ext cx="3125065" cy="38279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775A34-B08C-4BFC-A192-22696D8D97DC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6706579" y="673699"/>
            <a:ext cx="5251890" cy="299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3482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E8AF87F-EAD5-695F-07DB-46BF8528CB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1075431" y="50716"/>
            <a:ext cx="5579404" cy="2939519"/>
            <a:chOff x="3409250" y="375059"/>
            <a:chExt cx="5579404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3409250" y="375059"/>
              <a:ext cx="5579404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3878512" y="1258205"/>
              <a:ext cx="46100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/>
                <a:t>Quan </a:t>
              </a:r>
              <a:r>
                <a:rPr lang="en-US" sz="3200" b="1" dirty="0" err="1"/>
                <a:t>sát</a:t>
              </a:r>
              <a:r>
                <a:rPr lang="en-US" sz="3200" b="1" dirty="0"/>
                <a:t> </a:t>
              </a:r>
              <a:r>
                <a:rPr lang="en-US" sz="3200" b="1" dirty="0" err="1"/>
                <a:t>hình</a:t>
              </a:r>
              <a:r>
                <a:rPr lang="en-US" sz="3200" b="1" dirty="0"/>
                <a:t> </a:t>
              </a:r>
              <a:r>
                <a:rPr lang="en-US" sz="3200" b="1" dirty="0" err="1"/>
                <a:t>và</a:t>
              </a:r>
              <a:r>
                <a:rPr lang="en-US" sz="3200" b="1" dirty="0"/>
                <a:t> </a:t>
              </a:r>
              <a:r>
                <a:rPr lang="en-US" sz="3200" b="1" dirty="0" err="1"/>
                <a:t>cho</a:t>
              </a:r>
              <a:r>
                <a:rPr lang="en-US" sz="3200" b="1" dirty="0"/>
                <a:t> </a:t>
              </a:r>
              <a:r>
                <a:rPr lang="en-US" sz="3200" b="1" dirty="0" err="1"/>
                <a:t>biết</a:t>
              </a:r>
              <a:r>
                <a:rPr lang="en-US" sz="3200" b="1" dirty="0"/>
                <a:t>: Khi </a:t>
              </a:r>
              <a:r>
                <a:rPr lang="en-US" sz="3200" b="1" dirty="0" err="1"/>
                <a:t>đi</a:t>
              </a:r>
              <a:r>
                <a:rPr lang="en-US" sz="3200" b="1" dirty="0"/>
                <a:t> </a:t>
              </a:r>
              <a:r>
                <a:rPr lang="en-US" sz="3200" b="1" dirty="0" err="1"/>
                <a:t>bộ</a:t>
              </a:r>
              <a:r>
                <a:rPr lang="en-US" sz="3200" b="1" dirty="0"/>
                <a:t> </a:t>
              </a:r>
              <a:r>
                <a:rPr lang="en-US" sz="3200" b="1" dirty="0" err="1"/>
                <a:t>trên</a:t>
              </a:r>
              <a:r>
                <a:rPr lang="en-US" sz="3200" b="1" dirty="0"/>
                <a:t> </a:t>
              </a:r>
              <a:r>
                <a:rPr lang="en-US" sz="3200" b="1" dirty="0" err="1"/>
                <a:t>đường</a:t>
              </a:r>
              <a:r>
                <a:rPr lang="en-US" sz="3200" b="1" dirty="0"/>
                <a:t> </a:t>
              </a:r>
              <a:r>
                <a:rPr lang="en-US" sz="3200" b="1" dirty="0" err="1"/>
                <a:t>chúng</a:t>
              </a:r>
              <a:r>
                <a:rPr lang="en-US" sz="3200" b="1" dirty="0"/>
                <a:t> ta </a:t>
              </a:r>
              <a:r>
                <a:rPr lang="en-US" sz="3200" b="1" dirty="0" err="1"/>
                <a:t>cần</a:t>
              </a:r>
              <a:r>
                <a:rPr lang="en-US" sz="3200" b="1" dirty="0"/>
                <a:t> </a:t>
              </a:r>
              <a:r>
                <a:rPr lang="en-US" sz="3200" b="1" dirty="0" err="1"/>
                <a:t>chú</a:t>
              </a:r>
              <a:r>
                <a:rPr lang="en-US" sz="3200" b="1" dirty="0"/>
                <a:t> ý </a:t>
              </a:r>
              <a:r>
                <a:rPr lang="en-US" sz="3200" b="1" dirty="0" err="1"/>
                <a:t>gì</a:t>
              </a:r>
              <a:r>
                <a:rPr lang="en-US" sz="3200" b="1" dirty="0"/>
                <a:t>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3168618" y="3820080"/>
            <a:ext cx="8738107" cy="2564450"/>
            <a:chOff x="4723240" y="3965830"/>
            <a:chExt cx="6007579" cy="2839542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4723240" y="3965830"/>
              <a:ext cx="6007579" cy="283954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5979448" y="4721055"/>
              <a:ext cx="3495162" cy="1329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P</a:t>
              </a:r>
              <a:r>
                <a:rPr lang="vi-VN" sz="2400" b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hải chú ý tránh xa khu vực sông, suối có dòng nước chảy xiết </a:t>
              </a:r>
              <a:r>
                <a:rPr lang="en-US" sz="2400" b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868466C-6E5D-1BB0-FC36-5D1043CCDE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53" y="2822645"/>
            <a:ext cx="3125065" cy="38279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BC8235-1609-4B11-8120-238EEB01C1CF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6611282" y="793604"/>
            <a:ext cx="5537165" cy="29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516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1604B69-170F-4FE2-9694-11A1F1A8A3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5" b="293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5D9677-E230-5665-D946-8DE29C52E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489" y="2943446"/>
            <a:ext cx="5230821" cy="36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03777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AF87F-EAD5-695F-07DB-46BF8528C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48C38D1-9E78-288C-EE60-F17BCC5A7F6C}"/>
              </a:ext>
            </a:extLst>
          </p:cNvPr>
          <p:cNvSpPr/>
          <p:nvPr/>
        </p:nvSpPr>
        <p:spPr>
          <a:xfrm>
            <a:off x="294639" y="90575"/>
            <a:ext cx="11663680" cy="6482080"/>
          </a:xfrm>
          <a:custGeom>
            <a:avLst/>
            <a:gdLst>
              <a:gd name="connsiteX0" fmla="*/ 0 w 11663680"/>
              <a:gd name="connsiteY0" fmla="*/ 1080368 h 6482080"/>
              <a:gd name="connsiteX1" fmla="*/ 1080368 w 11663680"/>
              <a:gd name="connsiteY1" fmla="*/ 0 h 6482080"/>
              <a:gd name="connsiteX2" fmla="*/ 10583312 w 11663680"/>
              <a:gd name="connsiteY2" fmla="*/ 0 h 6482080"/>
              <a:gd name="connsiteX3" fmla="*/ 11663680 w 11663680"/>
              <a:gd name="connsiteY3" fmla="*/ 1080368 h 6482080"/>
              <a:gd name="connsiteX4" fmla="*/ 11663680 w 11663680"/>
              <a:gd name="connsiteY4" fmla="*/ 5401712 h 6482080"/>
              <a:gd name="connsiteX5" fmla="*/ 10583312 w 11663680"/>
              <a:gd name="connsiteY5" fmla="*/ 6482080 h 6482080"/>
              <a:gd name="connsiteX6" fmla="*/ 1080368 w 11663680"/>
              <a:gd name="connsiteY6" fmla="*/ 6482080 h 6482080"/>
              <a:gd name="connsiteX7" fmla="*/ 0 w 11663680"/>
              <a:gd name="connsiteY7" fmla="*/ 5401712 h 6482080"/>
              <a:gd name="connsiteX8" fmla="*/ 0 w 11663680"/>
              <a:gd name="connsiteY8" fmla="*/ 1080368 h 6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3680" h="6482080" fill="none" extrusionOk="0">
                <a:moveTo>
                  <a:pt x="0" y="1080368"/>
                </a:moveTo>
                <a:cubicBezTo>
                  <a:pt x="3664" y="582887"/>
                  <a:pt x="519517" y="60117"/>
                  <a:pt x="1080368" y="0"/>
                </a:cubicBezTo>
                <a:cubicBezTo>
                  <a:pt x="3072384" y="72427"/>
                  <a:pt x="6342519" y="61419"/>
                  <a:pt x="10583312" y="0"/>
                </a:cubicBezTo>
                <a:cubicBezTo>
                  <a:pt x="11165347" y="-100749"/>
                  <a:pt x="11626089" y="472327"/>
                  <a:pt x="11663680" y="1080368"/>
                </a:cubicBezTo>
                <a:cubicBezTo>
                  <a:pt x="11764556" y="2400858"/>
                  <a:pt x="11556367" y="4363085"/>
                  <a:pt x="11663680" y="5401712"/>
                </a:cubicBezTo>
                <a:cubicBezTo>
                  <a:pt x="11669956" y="5966528"/>
                  <a:pt x="11139458" y="6436651"/>
                  <a:pt x="10583312" y="6482080"/>
                </a:cubicBezTo>
                <a:cubicBezTo>
                  <a:pt x="7663320" y="6511907"/>
                  <a:pt x="2573030" y="6402774"/>
                  <a:pt x="1080368" y="6482080"/>
                </a:cubicBezTo>
                <a:cubicBezTo>
                  <a:pt x="506197" y="6479537"/>
                  <a:pt x="-75211" y="6013255"/>
                  <a:pt x="0" y="5401712"/>
                </a:cubicBezTo>
                <a:cubicBezTo>
                  <a:pt x="50037" y="3713327"/>
                  <a:pt x="770" y="2022009"/>
                  <a:pt x="0" y="1080368"/>
                </a:cubicBezTo>
                <a:close/>
              </a:path>
              <a:path w="11663680" h="6482080" stroke="0" extrusionOk="0">
                <a:moveTo>
                  <a:pt x="0" y="1080368"/>
                </a:moveTo>
                <a:cubicBezTo>
                  <a:pt x="83579" y="506479"/>
                  <a:pt x="510820" y="56510"/>
                  <a:pt x="1080368" y="0"/>
                </a:cubicBezTo>
                <a:cubicBezTo>
                  <a:pt x="3551770" y="123000"/>
                  <a:pt x="9554757" y="-96860"/>
                  <a:pt x="10583312" y="0"/>
                </a:cubicBezTo>
                <a:cubicBezTo>
                  <a:pt x="11138457" y="-31648"/>
                  <a:pt x="11704597" y="401207"/>
                  <a:pt x="11663680" y="1080368"/>
                </a:cubicBezTo>
                <a:cubicBezTo>
                  <a:pt x="11666853" y="2211230"/>
                  <a:pt x="11757947" y="3601009"/>
                  <a:pt x="11663680" y="5401712"/>
                </a:cubicBezTo>
                <a:cubicBezTo>
                  <a:pt x="11643796" y="6005587"/>
                  <a:pt x="11149491" y="6477090"/>
                  <a:pt x="10583312" y="6482080"/>
                </a:cubicBezTo>
                <a:cubicBezTo>
                  <a:pt x="8216843" y="6321373"/>
                  <a:pt x="4936536" y="6521747"/>
                  <a:pt x="1080368" y="6482080"/>
                </a:cubicBezTo>
                <a:cubicBezTo>
                  <a:pt x="417728" y="6468756"/>
                  <a:pt x="-27788" y="5985794"/>
                  <a:pt x="0" y="5401712"/>
                </a:cubicBezTo>
                <a:cubicBezTo>
                  <a:pt x="32216" y="3514635"/>
                  <a:pt x="57206" y="1849469"/>
                  <a:pt x="0" y="1080368"/>
                </a:cubicBezTo>
                <a:close/>
              </a:path>
            </a:pathLst>
          </a:custGeom>
          <a:ln w="571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6F7411-0BF0-1352-3885-91AE05CC4E6A}"/>
              </a:ext>
            </a:extLst>
          </p:cNvPr>
          <p:cNvSpPr txBox="1"/>
          <p:nvPr/>
        </p:nvSpPr>
        <p:spPr>
          <a:xfrm>
            <a:off x="3526971" y="484812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DẶN DÒ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9234DA-348C-5246-B44E-9029170437AD}"/>
              </a:ext>
            </a:extLst>
          </p:cNvPr>
          <p:cNvSpPr txBox="1"/>
          <p:nvPr/>
        </p:nvSpPr>
        <p:spPr>
          <a:xfrm>
            <a:off x="2010390" y="1750058"/>
            <a:ext cx="9311641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con </a:t>
            </a:r>
            <a:r>
              <a:rPr lang="en-US" sz="4000" b="1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hãy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kể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lại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bố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mẹ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tín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hiệu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đèn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biển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báo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mà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ta </a:t>
            </a:r>
            <a:r>
              <a:rPr lang="en-US" sz="4000" b="1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đã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học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hôm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nay </a:t>
            </a:r>
            <a:r>
              <a:rPr lang="en-US" sz="4000" b="1" dirty="0" err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nhé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8E8BC20-1EF5-B81C-ABCD-B2B9DCAD8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08401" y="1680161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444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33D95F-D7B1-F89E-FDEC-AC7E157481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46" b="60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BFF981-842C-E326-7082-E5CD9B5B8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288" y="1080388"/>
            <a:ext cx="5578323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3701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AF87F-EAD5-695F-07DB-46BF8528C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F7D63D-692A-0C28-38F5-B123E1B77202}"/>
              </a:ext>
            </a:extLst>
          </p:cNvPr>
          <p:cNvSpPr/>
          <p:nvPr/>
        </p:nvSpPr>
        <p:spPr>
          <a:xfrm>
            <a:off x="264160" y="241279"/>
            <a:ext cx="11663680" cy="6482080"/>
          </a:xfrm>
          <a:custGeom>
            <a:avLst/>
            <a:gdLst>
              <a:gd name="connsiteX0" fmla="*/ 0 w 11663680"/>
              <a:gd name="connsiteY0" fmla="*/ 1080368 h 6482080"/>
              <a:gd name="connsiteX1" fmla="*/ 1080368 w 11663680"/>
              <a:gd name="connsiteY1" fmla="*/ 0 h 6482080"/>
              <a:gd name="connsiteX2" fmla="*/ 10583312 w 11663680"/>
              <a:gd name="connsiteY2" fmla="*/ 0 h 6482080"/>
              <a:gd name="connsiteX3" fmla="*/ 11663680 w 11663680"/>
              <a:gd name="connsiteY3" fmla="*/ 1080368 h 6482080"/>
              <a:gd name="connsiteX4" fmla="*/ 11663680 w 11663680"/>
              <a:gd name="connsiteY4" fmla="*/ 5401712 h 6482080"/>
              <a:gd name="connsiteX5" fmla="*/ 10583312 w 11663680"/>
              <a:gd name="connsiteY5" fmla="*/ 6482080 h 6482080"/>
              <a:gd name="connsiteX6" fmla="*/ 1080368 w 11663680"/>
              <a:gd name="connsiteY6" fmla="*/ 6482080 h 6482080"/>
              <a:gd name="connsiteX7" fmla="*/ 0 w 11663680"/>
              <a:gd name="connsiteY7" fmla="*/ 5401712 h 6482080"/>
              <a:gd name="connsiteX8" fmla="*/ 0 w 11663680"/>
              <a:gd name="connsiteY8" fmla="*/ 1080368 h 6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3680" h="6482080" fill="none" extrusionOk="0">
                <a:moveTo>
                  <a:pt x="0" y="1080368"/>
                </a:moveTo>
                <a:cubicBezTo>
                  <a:pt x="3664" y="582887"/>
                  <a:pt x="519517" y="60117"/>
                  <a:pt x="1080368" y="0"/>
                </a:cubicBezTo>
                <a:cubicBezTo>
                  <a:pt x="3072384" y="72427"/>
                  <a:pt x="6342519" y="61419"/>
                  <a:pt x="10583312" y="0"/>
                </a:cubicBezTo>
                <a:cubicBezTo>
                  <a:pt x="11165347" y="-100749"/>
                  <a:pt x="11626089" y="472327"/>
                  <a:pt x="11663680" y="1080368"/>
                </a:cubicBezTo>
                <a:cubicBezTo>
                  <a:pt x="11764556" y="2400858"/>
                  <a:pt x="11556367" y="4363085"/>
                  <a:pt x="11663680" y="5401712"/>
                </a:cubicBezTo>
                <a:cubicBezTo>
                  <a:pt x="11669956" y="5966528"/>
                  <a:pt x="11139458" y="6436651"/>
                  <a:pt x="10583312" y="6482080"/>
                </a:cubicBezTo>
                <a:cubicBezTo>
                  <a:pt x="7663320" y="6511907"/>
                  <a:pt x="2573030" y="6402774"/>
                  <a:pt x="1080368" y="6482080"/>
                </a:cubicBezTo>
                <a:cubicBezTo>
                  <a:pt x="506197" y="6479537"/>
                  <a:pt x="-75211" y="6013255"/>
                  <a:pt x="0" y="5401712"/>
                </a:cubicBezTo>
                <a:cubicBezTo>
                  <a:pt x="50037" y="3713327"/>
                  <a:pt x="770" y="2022009"/>
                  <a:pt x="0" y="1080368"/>
                </a:cubicBezTo>
                <a:close/>
              </a:path>
              <a:path w="11663680" h="6482080" stroke="0" extrusionOk="0">
                <a:moveTo>
                  <a:pt x="0" y="1080368"/>
                </a:moveTo>
                <a:cubicBezTo>
                  <a:pt x="83579" y="506479"/>
                  <a:pt x="510820" y="56510"/>
                  <a:pt x="1080368" y="0"/>
                </a:cubicBezTo>
                <a:cubicBezTo>
                  <a:pt x="3551770" y="123000"/>
                  <a:pt x="9554757" y="-96860"/>
                  <a:pt x="10583312" y="0"/>
                </a:cubicBezTo>
                <a:cubicBezTo>
                  <a:pt x="11138457" y="-31648"/>
                  <a:pt x="11704597" y="401207"/>
                  <a:pt x="11663680" y="1080368"/>
                </a:cubicBezTo>
                <a:cubicBezTo>
                  <a:pt x="11666853" y="2211230"/>
                  <a:pt x="11757947" y="3601009"/>
                  <a:pt x="11663680" y="5401712"/>
                </a:cubicBezTo>
                <a:cubicBezTo>
                  <a:pt x="11643796" y="6005587"/>
                  <a:pt x="11149491" y="6477090"/>
                  <a:pt x="10583312" y="6482080"/>
                </a:cubicBezTo>
                <a:cubicBezTo>
                  <a:pt x="8216843" y="6321373"/>
                  <a:pt x="4936536" y="6521747"/>
                  <a:pt x="1080368" y="6482080"/>
                </a:cubicBezTo>
                <a:cubicBezTo>
                  <a:pt x="417728" y="6468756"/>
                  <a:pt x="-27788" y="5985794"/>
                  <a:pt x="0" y="5401712"/>
                </a:cubicBezTo>
                <a:cubicBezTo>
                  <a:pt x="32216" y="3514635"/>
                  <a:pt x="57206" y="1849469"/>
                  <a:pt x="0" y="1080368"/>
                </a:cubicBezTo>
                <a:close/>
              </a:path>
            </a:pathLst>
          </a:custGeom>
          <a:ln w="571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hởi động tiết học - Bài 26">
            <a:hlinkClick r:id="" action="ppaction://media"/>
            <a:extLst>
              <a:ext uri="{FF2B5EF4-FFF2-40B4-BE49-F238E27FC236}">
                <a16:creationId xmlns:a16="http://schemas.microsoft.com/office/drawing/2014/main" id="{46A018FF-EF81-4553-89F4-078CC9B74F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7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1604B69-170F-4FE2-9694-11A1F1A8A3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5" b="293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CDCBA4-4EB0-41A7-889C-4C38B265EE1F}"/>
              </a:ext>
            </a:extLst>
          </p:cNvPr>
          <p:cNvSpPr txBox="1"/>
          <p:nvPr/>
        </p:nvSpPr>
        <p:spPr>
          <a:xfrm>
            <a:off x="3350438" y="3593781"/>
            <a:ext cx="624345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rgbClr val="00B050"/>
                </a:solidFill>
              </a:rPr>
              <a:t>KHÁM PHÁ</a:t>
            </a:r>
          </a:p>
          <a:p>
            <a:pPr algn="ctr"/>
            <a:r>
              <a:rPr lang="en-US" sz="5500" b="1" dirty="0">
                <a:solidFill>
                  <a:srgbClr val="00B050"/>
                </a:solidFill>
              </a:rPr>
              <a:t>KIẾN THỨC MỚI</a:t>
            </a:r>
          </a:p>
        </p:txBody>
      </p:sp>
    </p:spTree>
    <p:extLst>
      <p:ext uri="{BB962C8B-B14F-4D97-AF65-F5344CB8AC3E}">
        <p14:creationId xmlns:p14="http://schemas.microsoft.com/office/powerpoint/2010/main" val="2916237160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AF87F-EAD5-695F-07DB-46BF8528C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48C38D1-9E78-288C-EE60-F17BCC5A7F6C}"/>
              </a:ext>
            </a:extLst>
          </p:cNvPr>
          <p:cNvSpPr/>
          <p:nvPr/>
        </p:nvSpPr>
        <p:spPr>
          <a:xfrm>
            <a:off x="264160" y="187960"/>
            <a:ext cx="11663680" cy="6482080"/>
          </a:xfrm>
          <a:custGeom>
            <a:avLst/>
            <a:gdLst>
              <a:gd name="connsiteX0" fmla="*/ 0 w 11663680"/>
              <a:gd name="connsiteY0" fmla="*/ 1080368 h 6482080"/>
              <a:gd name="connsiteX1" fmla="*/ 1080368 w 11663680"/>
              <a:gd name="connsiteY1" fmla="*/ 0 h 6482080"/>
              <a:gd name="connsiteX2" fmla="*/ 10583312 w 11663680"/>
              <a:gd name="connsiteY2" fmla="*/ 0 h 6482080"/>
              <a:gd name="connsiteX3" fmla="*/ 11663680 w 11663680"/>
              <a:gd name="connsiteY3" fmla="*/ 1080368 h 6482080"/>
              <a:gd name="connsiteX4" fmla="*/ 11663680 w 11663680"/>
              <a:gd name="connsiteY4" fmla="*/ 5401712 h 6482080"/>
              <a:gd name="connsiteX5" fmla="*/ 10583312 w 11663680"/>
              <a:gd name="connsiteY5" fmla="*/ 6482080 h 6482080"/>
              <a:gd name="connsiteX6" fmla="*/ 1080368 w 11663680"/>
              <a:gd name="connsiteY6" fmla="*/ 6482080 h 6482080"/>
              <a:gd name="connsiteX7" fmla="*/ 0 w 11663680"/>
              <a:gd name="connsiteY7" fmla="*/ 5401712 h 6482080"/>
              <a:gd name="connsiteX8" fmla="*/ 0 w 11663680"/>
              <a:gd name="connsiteY8" fmla="*/ 1080368 h 6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3680" h="6482080" fill="none" extrusionOk="0">
                <a:moveTo>
                  <a:pt x="0" y="1080368"/>
                </a:moveTo>
                <a:cubicBezTo>
                  <a:pt x="3664" y="582887"/>
                  <a:pt x="519517" y="60117"/>
                  <a:pt x="1080368" y="0"/>
                </a:cubicBezTo>
                <a:cubicBezTo>
                  <a:pt x="3072384" y="72427"/>
                  <a:pt x="6342519" y="61419"/>
                  <a:pt x="10583312" y="0"/>
                </a:cubicBezTo>
                <a:cubicBezTo>
                  <a:pt x="11165347" y="-100749"/>
                  <a:pt x="11626089" y="472327"/>
                  <a:pt x="11663680" y="1080368"/>
                </a:cubicBezTo>
                <a:cubicBezTo>
                  <a:pt x="11764556" y="2400858"/>
                  <a:pt x="11556367" y="4363085"/>
                  <a:pt x="11663680" y="5401712"/>
                </a:cubicBezTo>
                <a:cubicBezTo>
                  <a:pt x="11669956" y="5966528"/>
                  <a:pt x="11139458" y="6436651"/>
                  <a:pt x="10583312" y="6482080"/>
                </a:cubicBezTo>
                <a:cubicBezTo>
                  <a:pt x="7663320" y="6511907"/>
                  <a:pt x="2573030" y="6402774"/>
                  <a:pt x="1080368" y="6482080"/>
                </a:cubicBezTo>
                <a:cubicBezTo>
                  <a:pt x="506197" y="6479537"/>
                  <a:pt x="-75211" y="6013255"/>
                  <a:pt x="0" y="5401712"/>
                </a:cubicBezTo>
                <a:cubicBezTo>
                  <a:pt x="50037" y="3713327"/>
                  <a:pt x="770" y="2022009"/>
                  <a:pt x="0" y="1080368"/>
                </a:cubicBezTo>
                <a:close/>
              </a:path>
              <a:path w="11663680" h="6482080" stroke="0" extrusionOk="0">
                <a:moveTo>
                  <a:pt x="0" y="1080368"/>
                </a:moveTo>
                <a:cubicBezTo>
                  <a:pt x="83579" y="506479"/>
                  <a:pt x="510820" y="56510"/>
                  <a:pt x="1080368" y="0"/>
                </a:cubicBezTo>
                <a:cubicBezTo>
                  <a:pt x="3551770" y="123000"/>
                  <a:pt x="9554757" y="-96860"/>
                  <a:pt x="10583312" y="0"/>
                </a:cubicBezTo>
                <a:cubicBezTo>
                  <a:pt x="11138457" y="-31648"/>
                  <a:pt x="11704597" y="401207"/>
                  <a:pt x="11663680" y="1080368"/>
                </a:cubicBezTo>
                <a:cubicBezTo>
                  <a:pt x="11666853" y="2211230"/>
                  <a:pt x="11757947" y="3601009"/>
                  <a:pt x="11663680" y="5401712"/>
                </a:cubicBezTo>
                <a:cubicBezTo>
                  <a:pt x="11643796" y="6005587"/>
                  <a:pt x="11149491" y="6477090"/>
                  <a:pt x="10583312" y="6482080"/>
                </a:cubicBezTo>
                <a:cubicBezTo>
                  <a:pt x="8216843" y="6321373"/>
                  <a:pt x="4936536" y="6521747"/>
                  <a:pt x="1080368" y="6482080"/>
                </a:cubicBezTo>
                <a:cubicBezTo>
                  <a:pt x="417728" y="6468756"/>
                  <a:pt x="-27788" y="5985794"/>
                  <a:pt x="0" y="5401712"/>
                </a:cubicBezTo>
                <a:cubicBezTo>
                  <a:pt x="32216" y="3514635"/>
                  <a:pt x="57206" y="1849469"/>
                  <a:pt x="0" y="1080368"/>
                </a:cubicBezTo>
                <a:close/>
              </a:path>
            </a:pathLst>
          </a:custGeom>
          <a:ln w="571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AA66BA-D4E1-DD71-3812-AA52B6A82708}"/>
              </a:ext>
            </a:extLst>
          </p:cNvPr>
          <p:cNvSpPr/>
          <p:nvPr/>
        </p:nvSpPr>
        <p:spPr>
          <a:xfrm>
            <a:off x="1529489" y="1185548"/>
            <a:ext cx="10794591" cy="779318"/>
          </a:xfrm>
          <a:prstGeom prst="roundRect">
            <a:avLst>
              <a:gd name="adj" fmla="val 34000"/>
            </a:avLst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huống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này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nguy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hiểm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không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  <a:endParaRPr lang="vi-VN" sz="3200" i="1" dirty="0">
              <a:solidFill>
                <a:srgbClr val="00206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78527" y="401882"/>
            <a:ext cx="10642023" cy="727363"/>
            <a:chOff x="1378527" y="401882"/>
            <a:chExt cx="10642023" cy="72736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0DF8F0B-9FD0-177F-3684-7171EA72483C}"/>
                </a:ext>
              </a:extLst>
            </p:cNvPr>
            <p:cNvSpPr txBox="1"/>
            <p:nvPr/>
          </p:nvSpPr>
          <p:spPr>
            <a:xfrm>
              <a:off x="2244959" y="529080"/>
              <a:ext cx="97755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0070C0"/>
                  </a:solidFill>
                </a:rPr>
                <a:t>Hoạt</a:t>
              </a:r>
              <a:r>
                <a:rPr lang="en-US" sz="3000" b="1" dirty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</a:rPr>
                <a:t>động</a:t>
              </a:r>
              <a:r>
                <a:rPr lang="en-US" sz="3000" b="1" dirty="0">
                  <a:solidFill>
                    <a:srgbClr val="0070C0"/>
                  </a:solidFill>
                </a:rPr>
                <a:t> 1: </a:t>
              </a:r>
              <a:r>
                <a:rPr lang="en-US" sz="3000" b="1" dirty="0" err="1">
                  <a:solidFill>
                    <a:srgbClr val="0070C0"/>
                  </a:solidFill>
                </a:rPr>
                <a:t>Nhận</a:t>
              </a:r>
              <a:r>
                <a:rPr lang="en-US" sz="3000" b="1" dirty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</a:rPr>
                <a:t>biết</a:t>
              </a:r>
              <a:r>
                <a:rPr lang="en-US" sz="3000" b="1" dirty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</a:rPr>
                <a:t>tình</a:t>
              </a:r>
              <a:r>
                <a:rPr lang="en-US" sz="3000" b="1" dirty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</a:rPr>
                <a:t>huống</a:t>
              </a:r>
              <a:r>
                <a:rPr lang="en-US" sz="3000" b="1" dirty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</a:rPr>
                <a:t>giao</a:t>
              </a:r>
              <a:r>
                <a:rPr lang="en-US" sz="3000" b="1" dirty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</a:rPr>
                <a:t>thông</a:t>
              </a:r>
              <a:r>
                <a:rPr lang="en-US" sz="3000" b="1" dirty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</a:rPr>
                <a:t>nguy</a:t>
              </a:r>
              <a:r>
                <a:rPr lang="en-US" sz="3000" b="1" dirty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</a:rPr>
                <a:t>hiểm</a:t>
              </a:r>
              <a:endParaRPr lang="en-US" sz="3000" b="1" dirty="0">
                <a:solidFill>
                  <a:srgbClr val="0070C0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EBD8276-AB39-E0C9-7B0E-21E87F14018E}"/>
                </a:ext>
              </a:extLst>
            </p:cNvPr>
            <p:cNvSpPr/>
            <p:nvPr/>
          </p:nvSpPr>
          <p:spPr>
            <a:xfrm>
              <a:off x="1378527" y="401882"/>
              <a:ext cx="706582" cy="7273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C6DB383B-37D0-3D92-3985-E5EC44B0A2E3}"/>
              </a:ext>
            </a:extLst>
          </p:cNvPr>
          <p:cNvSpPr/>
          <p:nvPr/>
        </p:nvSpPr>
        <p:spPr>
          <a:xfrm>
            <a:off x="3114675" y="5100957"/>
            <a:ext cx="7108826" cy="1353104"/>
          </a:xfrm>
          <a:prstGeom prst="roundRect">
            <a:avLst>
              <a:gd name="adj" fmla="val 38202"/>
            </a:avLst>
          </a:prstGeom>
          <a:solidFill>
            <a:srgbClr val="FFFF00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000" b="1" dirty="0" err="1">
                <a:solidFill>
                  <a:srgbClr val="FF0000"/>
                </a:solidFill>
              </a:rPr>
              <a:t>Nguy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hiểm</a:t>
            </a:r>
            <a:r>
              <a:rPr lang="en-US" sz="3000" b="1" dirty="0">
                <a:solidFill>
                  <a:srgbClr val="FF0000"/>
                </a:solidFill>
              </a:rPr>
              <a:t>! </a:t>
            </a:r>
            <a:r>
              <a:rPr lang="vi-VN" sz="3000" dirty="0">
                <a:solidFill>
                  <a:srgbClr val="002060"/>
                </a:solidFill>
              </a:rPr>
              <a:t>2 bạn nhỏ đang qua đường khi có ô tô đang di chuyển nhanh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F288A0-DFCC-44C9-9476-082043AE875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429317" y="1825803"/>
            <a:ext cx="4285933" cy="308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74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AF87F-EAD5-695F-07DB-46BF8528C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48C38D1-9E78-288C-EE60-F17BCC5A7F6C}"/>
              </a:ext>
            </a:extLst>
          </p:cNvPr>
          <p:cNvSpPr/>
          <p:nvPr/>
        </p:nvSpPr>
        <p:spPr>
          <a:xfrm>
            <a:off x="264160" y="187960"/>
            <a:ext cx="11663680" cy="6482080"/>
          </a:xfrm>
          <a:custGeom>
            <a:avLst/>
            <a:gdLst>
              <a:gd name="connsiteX0" fmla="*/ 0 w 11663680"/>
              <a:gd name="connsiteY0" fmla="*/ 1080368 h 6482080"/>
              <a:gd name="connsiteX1" fmla="*/ 1080368 w 11663680"/>
              <a:gd name="connsiteY1" fmla="*/ 0 h 6482080"/>
              <a:gd name="connsiteX2" fmla="*/ 10583312 w 11663680"/>
              <a:gd name="connsiteY2" fmla="*/ 0 h 6482080"/>
              <a:gd name="connsiteX3" fmla="*/ 11663680 w 11663680"/>
              <a:gd name="connsiteY3" fmla="*/ 1080368 h 6482080"/>
              <a:gd name="connsiteX4" fmla="*/ 11663680 w 11663680"/>
              <a:gd name="connsiteY4" fmla="*/ 5401712 h 6482080"/>
              <a:gd name="connsiteX5" fmla="*/ 10583312 w 11663680"/>
              <a:gd name="connsiteY5" fmla="*/ 6482080 h 6482080"/>
              <a:gd name="connsiteX6" fmla="*/ 1080368 w 11663680"/>
              <a:gd name="connsiteY6" fmla="*/ 6482080 h 6482080"/>
              <a:gd name="connsiteX7" fmla="*/ 0 w 11663680"/>
              <a:gd name="connsiteY7" fmla="*/ 5401712 h 6482080"/>
              <a:gd name="connsiteX8" fmla="*/ 0 w 11663680"/>
              <a:gd name="connsiteY8" fmla="*/ 1080368 h 6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3680" h="6482080" fill="none" extrusionOk="0">
                <a:moveTo>
                  <a:pt x="0" y="1080368"/>
                </a:moveTo>
                <a:cubicBezTo>
                  <a:pt x="3664" y="582887"/>
                  <a:pt x="519517" y="60117"/>
                  <a:pt x="1080368" y="0"/>
                </a:cubicBezTo>
                <a:cubicBezTo>
                  <a:pt x="3072384" y="72427"/>
                  <a:pt x="6342519" y="61419"/>
                  <a:pt x="10583312" y="0"/>
                </a:cubicBezTo>
                <a:cubicBezTo>
                  <a:pt x="11165347" y="-100749"/>
                  <a:pt x="11626089" y="472327"/>
                  <a:pt x="11663680" y="1080368"/>
                </a:cubicBezTo>
                <a:cubicBezTo>
                  <a:pt x="11764556" y="2400858"/>
                  <a:pt x="11556367" y="4363085"/>
                  <a:pt x="11663680" y="5401712"/>
                </a:cubicBezTo>
                <a:cubicBezTo>
                  <a:pt x="11669956" y="5966528"/>
                  <a:pt x="11139458" y="6436651"/>
                  <a:pt x="10583312" y="6482080"/>
                </a:cubicBezTo>
                <a:cubicBezTo>
                  <a:pt x="7663320" y="6511907"/>
                  <a:pt x="2573030" y="6402774"/>
                  <a:pt x="1080368" y="6482080"/>
                </a:cubicBezTo>
                <a:cubicBezTo>
                  <a:pt x="506197" y="6479537"/>
                  <a:pt x="-75211" y="6013255"/>
                  <a:pt x="0" y="5401712"/>
                </a:cubicBezTo>
                <a:cubicBezTo>
                  <a:pt x="50037" y="3713327"/>
                  <a:pt x="770" y="2022009"/>
                  <a:pt x="0" y="1080368"/>
                </a:cubicBezTo>
                <a:close/>
              </a:path>
              <a:path w="11663680" h="6482080" stroke="0" extrusionOk="0">
                <a:moveTo>
                  <a:pt x="0" y="1080368"/>
                </a:moveTo>
                <a:cubicBezTo>
                  <a:pt x="83579" y="506479"/>
                  <a:pt x="510820" y="56510"/>
                  <a:pt x="1080368" y="0"/>
                </a:cubicBezTo>
                <a:cubicBezTo>
                  <a:pt x="3551770" y="123000"/>
                  <a:pt x="9554757" y="-96860"/>
                  <a:pt x="10583312" y="0"/>
                </a:cubicBezTo>
                <a:cubicBezTo>
                  <a:pt x="11138457" y="-31648"/>
                  <a:pt x="11704597" y="401207"/>
                  <a:pt x="11663680" y="1080368"/>
                </a:cubicBezTo>
                <a:cubicBezTo>
                  <a:pt x="11666853" y="2211230"/>
                  <a:pt x="11757947" y="3601009"/>
                  <a:pt x="11663680" y="5401712"/>
                </a:cubicBezTo>
                <a:cubicBezTo>
                  <a:pt x="11643796" y="6005587"/>
                  <a:pt x="11149491" y="6477090"/>
                  <a:pt x="10583312" y="6482080"/>
                </a:cubicBezTo>
                <a:cubicBezTo>
                  <a:pt x="8216843" y="6321373"/>
                  <a:pt x="4936536" y="6521747"/>
                  <a:pt x="1080368" y="6482080"/>
                </a:cubicBezTo>
                <a:cubicBezTo>
                  <a:pt x="417728" y="6468756"/>
                  <a:pt x="-27788" y="5985794"/>
                  <a:pt x="0" y="5401712"/>
                </a:cubicBezTo>
                <a:cubicBezTo>
                  <a:pt x="32216" y="3514635"/>
                  <a:pt x="57206" y="1849469"/>
                  <a:pt x="0" y="1080368"/>
                </a:cubicBezTo>
                <a:close/>
              </a:path>
            </a:pathLst>
          </a:custGeom>
          <a:ln w="571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AA66BA-D4E1-DD71-3812-AA52B6A82708}"/>
              </a:ext>
            </a:extLst>
          </p:cNvPr>
          <p:cNvSpPr/>
          <p:nvPr/>
        </p:nvSpPr>
        <p:spPr>
          <a:xfrm>
            <a:off x="1529489" y="1177058"/>
            <a:ext cx="10794591" cy="779318"/>
          </a:xfrm>
          <a:prstGeom prst="roundRect">
            <a:avLst>
              <a:gd name="adj" fmla="val 34000"/>
            </a:avLst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huống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này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nguy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hiểm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không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  <a:endParaRPr lang="vi-VN" sz="3200" i="1" dirty="0">
              <a:solidFill>
                <a:srgbClr val="00206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78527" y="401882"/>
            <a:ext cx="10642023" cy="727363"/>
            <a:chOff x="1378527" y="401882"/>
            <a:chExt cx="10642023" cy="72736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0DF8F0B-9FD0-177F-3684-7171EA72483C}"/>
                </a:ext>
              </a:extLst>
            </p:cNvPr>
            <p:cNvSpPr txBox="1"/>
            <p:nvPr/>
          </p:nvSpPr>
          <p:spPr>
            <a:xfrm>
              <a:off x="2244959" y="529080"/>
              <a:ext cx="97755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0070C0"/>
                  </a:solidFill>
                </a:rPr>
                <a:t>Hoạt</a:t>
              </a:r>
              <a:r>
                <a:rPr lang="en-US" sz="3000" b="1" dirty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</a:rPr>
                <a:t>động</a:t>
              </a:r>
              <a:r>
                <a:rPr lang="en-US" sz="3000" b="1" dirty="0">
                  <a:solidFill>
                    <a:srgbClr val="0070C0"/>
                  </a:solidFill>
                </a:rPr>
                <a:t> 1: </a:t>
              </a:r>
              <a:r>
                <a:rPr lang="en-US" sz="3000" b="1" dirty="0" err="1">
                  <a:solidFill>
                    <a:srgbClr val="0070C0"/>
                  </a:solidFill>
                </a:rPr>
                <a:t>Nhận</a:t>
              </a:r>
              <a:r>
                <a:rPr lang="en-US" sz="3000" b="1" dirty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</a:rPr>
                <a:t>biết</a:t>
              </a:r>
              <a:r>
                <a:rPr lang="en-US" sz="3000" b="1" dirty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</a:rPr>
                <a:t>tình</a:t>
              </a:r>
              <a:r>
                <a:rPr lang="en-US" sz="3000" b="1" dirty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</a:rPr>
                <a:t>huống</a:t>
              </a:r>
              <a:r>
                <a:rPr lang="en-US" sz="3000" b="1" dirty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</a:rPr>
                <a:t>giao</a:t>
              </a:r>
              <a:r>
                <a:rPr lang="en-US" sz="3000" b="1" dirty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</a:rPr>
                <a:t>thông</a:t>
              </a:r>
              <a:r>
                <a:rPr lang="en-US" sz="3000" b="1" dirty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</a:rPr>
                <a:t>nguy</a:t>
              </a:r>
              <a:r>
                <a:rPr lang="en-US" sz="3000" b="1" dirty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</a:rPr>
                <a:t>hiểm</a:t>
              </a:r>
              <a:endParaRPr lang="en-US" sz="3000" b="1" dirty="0">
                <a:solidFill>
                  <a:srgbClr val="0070C0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EBD8276-AB39-E0C9-7B0E-21E87F14018E}"/>
                </a:ext>
              </a:extLst>
            </p:cNvPr>
            <p:cNvSpPr/>
            <p:nvPr/>
          </p:nvSpPr>
          <p:spPr>
            <a:xfrm>
              <a:off x="1378527" y="401882"/>
              <a:ext cx="706582" cy="7273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C6DB383B-37D0-3D92-3985-E5EC44B0A2E3}"/>
              </a:ext>
            </a:extLst>
          </p:cNvPr>
          <p:cNvSpPr/>
          <p:nvPr/>
        </p:nvSpPr>
        <p:spPr>
          <a:xfrm>
            <a:off x="2590801" y="4972049"/>
            <a:ext cx="8058150" cy="1543051"/>
          </a:xfrm>
          <a:prstGeom prst="roundRect">
            <a:avLst>
              <a:gd name="adj" fmla="val 38202"/>
            </a:avLst>
          </a:prstGeom>
          <a:solidFill>
            <a:srgbClr val="FFFF00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000" b="1" dirty="0" err="1">
                <a:solidFill>
                  <a:srgbClr val="FF0000"/>
                </a:solidFill>
              </a:rPr>
              <a:t>Nguy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hiểm</a:t>
            </a:r>
            <a:r>
              <a:rPr lang="en-US" sz="3000" b="1" dirty="0">
                <a:solidFill>
                  <a:srgbClr val="FF0000"/>
                </a:solidFill>
              </a:rPr>
              <a:t>! </a:t>
            </a:r>
            <a:r>
              <a:rPr lang="en-US" sz="3000" dirty="0" err="1">
                <a:solidFill>
                  <a:srgbClr val="002060"/>
                </a:solidFill>
              </a:rPr>
              <a:t>Vì</a:t>
            </a:r>
            <a:r>
              <a:rPr lang="en-US" sz="3000" dirty="0">
                <a:solidFill>
                  <a:srgbClr val="002060"/>
                </a:solidFill>
              </a:rPr>
              <a:t> t</a:t>
            </a:r>
            <a:r>
              <a:rPr lang="vi-VN" sz="3000" dirty="0">
                <a:solidFill>
                  <a:srgbClr val="002060"/>
                </a:solidFill>
              </a:rPr>
              <a:t>rong hình có bạn đi bộ dưới lòng đường, có xe máy chạy rất nhanh phía sau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E8DA80-F05E-49F6-838B-0E7C59BA86E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46805" y="1881817"/>
            <a:ext cx="4554220" cy="297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36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AF87F-EAD5-695F-07DB-46BF8528C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48C38D1-9E78-288C-EE60-F17BCC5A7F6C}"/>
              </a:ext>
            </a:extLst>
          </p:cNvPr>
          <p:cNvSpPr/>
          <p:nvPr/>
        </p:nvSpPr>
        <p:spPr>
          <a:xfrm>
            <a:off x="264160" y="187960"/>
            <a:ext cx="11663680" cy="6482080"/>
          </a:xfrm>
          <a:custGeom>
            <a:avLst/>
            <a:gdLst>
              <a:gd name="connsiteX0" fmla="*/ 0 w 11663680"/>
              <a:gd name="connsiteY0" fmla="*/ 1080368 h 6482080"/>
              <a:gd name="connsiteX1" fmla="*/ 1080368 w 11663680"/>
              <a:gd name="connsiteY1" fmla="*/ 0 h 6482080"/>
              <a:gd name="connsiteX2" fmla="*/ 10583312 w 11663680"/>
              <a:gd name="connsiteY2" fmla="*/ 0 h 6482080"/>
              <a:gd name="connsiteX3" fmla="*/ 11663680 w 11663680"/>
              <a:gd name="connsiteY3" fmla="*/ 1080368 h 6482080"/>
              <a:gd name="connsiteX4" fmla="*/ 11663680 w 11663680"/>
              <a:gd name="connsiteY4" fmla="*/ 5401712 h 6482080"/>
              <a:gd name="connsiteX5" fmla="*/ 10583312 w 11663680"/>
              <a:gd name="connsiteY5" fmla="*/ 6482080 h 6482080"/>
              <a:gd name="connsiteX6" fmla="*/ 1080368 w 11663680"/>
              <a:gd name="connsiteY6" fmla="*/ 6482080 h 6482080"/>
              <a:gd name="connsiteX7" fmla="*/ 0 w 11663680"/>
              <a:gd name="connsiteY7" fmla="*/ 5401712 h 6482080"/>
              <a:gd name="connsiteX8" fmla="*/ 0 w 11663680"/>
              <a:gd name="connsiteY8" fmla="*/ 1080368 h 6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3680" h="6482080" fill="none" extrusionOk="0">
                <a:moveTo>
                  <a:pt x="0" y="1080368"/>
                </a:moveTo>
                <a:cubicBezTo>
                  <a:pt x="3664" y="582887"/>
                  <a:pt x="519517" y="60117"/>
                  <a:pt x="1080368" y="0"/>
                </a:cubicBezTo>
                <a:cubicBezTo>
                  <a:pt x="3072384" y="72427"/>
                  <a:pt x="6342519" y="61419"/>
                  <a:pt x="10583312" y="0"/>
                </a:cubicBezTo>
                <a:cubicBezTo>
                  <a:pt x="11165347" y="-100749"/>
                  <a:pt x="11626089" y="472327"/>
                  <a:pt x="11663680" y="1080368"/>
                </a:cubicBezTo>
                <a:cubicBezTo>
                  <a:pt x="11764556" y="2400858"/>
                  <a:pt x="11556367" y="4363085"/>
                  <a:pt x="11663680" y="5401712"/>
                </a:cubicBezTo>
                <a:cubicBezTo>
                  <a:pt x="11669956" y="5966528"/>
                  <a:pt x="11139458" y="6436651"/>
                  <a:pt x="10583312" y="6482080"/>
                </a:cubicBezTo>
                <a:cubicBezTo>
                  <a:pt x="7663320" y="6511907"/>
                  <a:pt x="2573030" y="6402774"/>
                  <a:pt x="1080368" y="6482080"/>
                </a:cubicBezTo>
                <a:cubicBezTo>
                  <a:pt x="506197" y="6479537"/>
                  <a:pt x="-75211" y="6013255"/>
                  <a:pt x="0" y="5401712"/>
                </a:cubicBezTo>
                <a:cubicBezTo>
                  <a:pt x="50037" y="3713327"/>
                  <a:pt x="770" y="2022009"/>
                  <a:pt x="0" y="1080368"/>
                </a:cubicBezTo>
                <a:close/>
              </a:path>
              <a:path w="11663680" h="6482080" stroke="0" extrusionOk="0">
                <a:moveTo>
                  <a:pt x="0" y="1080368"/>
                </a:moveTo>
                <a:cubicBezTo>
                  <a:pt x="83579" y="506479"/>
                  <a:pt x="510820" y="56510"/>
                  <a:pt x="1080368" y="0"/>
                </a:cubicBezTo>
                <a:cubicBezTo>
                  <a:pt x="3551770" y="123000"/>
                  <a:pt x="9554757" y="-96860"/>
                  <a:pt x="10583312" y="0"/>
                </a:cubicBezTo>
                <a:cubicBezTo>
                  <a:pt x="11138457" y="-31648"/>
                  <a:pt x="11704597" y="401207"/>
                  <a:pt x="11663680" y="1080368"/>
                </a:cubicBezTo>
                <a:cubicBezTo>
                  <a:pt x="11666853" y="2211230"/>
                  <a:pt x="11757947" y="3601009"/>
                  <a:pt x="11663680" y="5401712"/>
                </a:cubicBezTo>
                <a:cubicBezTo>
                  <a:pt x="11643796" y="6005587"/>
                  <a:pt x="11149491" y="6477090"/>
                  <a:pt x="10583312" y="6482080"/>
                </a:cubicBezTo>
                <a:cubicBezTo>
                  <a:pt x="8216843" y="6321373"/>
                  <a:pt x="4936536" y="6521747"/>
                  <a:pt x="1080368" y="6482080"/>
                </a:cubicBezTo>
                <a:cubicBezTo>
                  <a:pt x="417728" y="6468756"/>
                  <a:pt x="-27788" y="5985794"/>
                  <a:pt x="0" y="5401712"/>
                </a:cubicBezTo>
                <a:cubicBezTo>
                  <a:pt x="32216" y="3514635"/>
                  <a:pt x="57206" y="1849469"/>
                  <a:pt x="0" y="1080368"/>
                </a:cubicBezTo>
                <a:close/>
              </a:path>
            </a:pathLst>
          </a:custGeom>
          <a:ln w="571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AA66BA-D4E1-DD71-3812-AA52B6A82708}"/>
              </a:ext>
            </a:extLst>
          </p:cNvPr>
          <p:cNvSpPr/>
          <p:nvPr/>
        </p:nvSpPr>
        <p:spPr>
          <a:xfrm>
            <a:off x="1529489" y="1177058"/>
            <a:ext cx="10794591" cy="779318"/>
          </a:xfrm>
          <a:prstGeom prst="roundRect">
            <a:avLst>
              <a:gd name="adj" fmla="val 34000"/>
            </a:avLst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huống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này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nguy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hiểm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không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  <a:endParaRPr lang="vi-VN" sz="3200" i="1" dirty="0">
              <a:solidFill>
                <a:srgbClr val="00206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78527" y="401882"/>
            <a:ext cx="10642023" cy="727363"/>
            <a:chOff x="1378527" y="401882"/>
            <a:chExt cx="10642023" cy="72736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0DF8F0B-9FD0-177F-3684-7171EA72483C}"/>
                </a:ext>
              </a:extLst>
            </p:cNvPr>
            <p:cNvSpPr txBox="1"/>
            <p:nvPr/>
          </p:nvSpPr>
          <p:spPr>
            <a:xfrm>
              <a:off x="2244959" y="529080"/>
              <a:ext cx="97755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0070C0"/>
                  </a:solidFill>
                </a:rPr>
                <a:t>Hoạt</a:t>
              </a:r>
              <a:r>
                <a:rPr lang="en-US" sz="3000" b="1" dirty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</a:rPr>
                <a:t>động</a:t>
              </a:r>
              <a:r>
                <a:rPr lang="en-US" sz="3000" b="1" dirty="0">
                  <a:solidFill>
                    <a:srgbClr val="0070C0"/>
                  </a:solidFill>
                </a:rPr>
                <a:t> 1: </a:t>
              </a:r>
              <a:r>
                <a:rPr lang="en-US" sz="3000" b="1" dirty="0" err="1">
                  <a:solidFill>
                    <a:srgbClr val="0070C0"/>
                  </a:solidFill>
                </a:rPr>
                <a:t>Nhận</a:t>
              </a:r>
              <a:r>
                <a:rPr lang="en-US" sz="3000" b="1" dirty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</a:rPr>
                <a:t>biết</a:t>
              </a:r>
              <a:r>
                <a:rPr lang="en-US" sz="3000" b="1" dirty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</a:rPr>
                <a:t>tình</a:t>
              </a:r>
              <a:r>
                <a:rPr lang="en-US" sz="3000" b="1" dirty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</a:rPr>
                <a:t>huống</a:t>
              </a:r>
              <a:r>
                <a:rPr lang="en-US" sz="3000" b="1" dirty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</a:rPr>
                <a:t>giao</a:t>
              </a:r>
              <a:r>
                <a:rPr lang="en-US" sz="3000" b="1" dirty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</a:rPr>
                <a:t>thông</a:t>
              </a:r>
              <a:r>
                <a:rPr lang="en-US" sz="3000" b="1" dirty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</a:rPr>
                <a:t>nguy</a:t>
              </a:r>
              <a:r>
                <a:rPr lang="en-US" sz="3000" b="1" dirty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</a:rPr>
                <a:t>hiểm</a:t>
              </a:r>
              <a:endParaRPr lang="en-US" sz="3000" b="1" dirty="0">
                <a:solidFill>
                  <a:srgbClr val="0070C0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EBD8276-AB39-E0C9-7B0E-21E87F14018E}"/>
                </a:ext>
              </a:extLst>
            </p:cNvPr>
            <p:cNvSpPr/>
            <p:nvPr/>
          </p:nvSpPr>
          <p:spPr>
            <a:xfrm>
              <a:off x="1378527" y="401882"/>
              <a:ext cx="706582" cy="7273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C6DB383B-37D0-3D92-3985-E5EC44B0A2E3}"/>
              </a:ext>
            </a:extLst>
          </p:cNvPr>
          <p:cNvSpPr/>
          <p:nvPr/>
        </p:nvSpPr>
        <p:spPr>
          <a:xfrm>
            <a:off x="2590801" y="4972049"/>
            <a:ext cx="8058150" cy="1543051"/>
          </a:xfrm>
          <a:prstGeom prst="roundRect">
            <a:avLst>
              <a:gd name="adj" fmla="val 38202"/>
            </a:avLst>
          </a:prstGeom>
          <a:solidFill>
            <a:srgbClr val="FFFF00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000" b="1" dirty="0" err="1">
                <a:solidFill>
                  <a:srgbClr val="FF0000"/>
                </a:solidFill>
              </a:rPr>
              <a:t>Nguy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hiểm</a:t>
            </a:r>
            <a:r>
              <a:rPr lang="en-US" sz="3000" b="1" dirty="0">
                <a:solidFill>
                  <a:srgbClr val="FF0000"/>
                </a:solidFill>
              </a:rPr>
              <a:t>! </a:t>
            </a:r>
            <a:r>
              <a:rPr lang="en-US" sz="3000" dirty="0" err="1">
                <a:solidFill>
                  <a:srgbClr val="002060"/>
                </a:solidFill>
              </a:rPr>
              <a:t>Vì</a:t>
            </a:r>
            <a:r>
              <a:rPr lang="en-US" sz="3000" dirty="0">
                <a:solidFill>
                  <a:srgbClr val="002060"/>
                </a:solidFill>
              </a:rPr>
              <a:t> t</a:t>
            </a:r>
            <a:r>
              <a:rPr lang="vi-VN" sz="3000" dirty="0">
                <a:solidFill>
                  <a:srgbClr val="002060"/>
                </a:solidFill>
              </a:rPr>
              <a:t>rong hình </a:t>
            </a:r>
            <a:r>
              <a:rPr lang="en-US" sz="3000" dirty="0" err="1">
                <a:solidFill>
                  <a:srgbClr val="002060"/>
                </a:solidFill>
              </a:rPr>
              <a:t>có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vi-VN" sz="3000" dirty="0">
                <a:solidFill>
                  <a:srgbClr val="002060"/>
                </a:solidFill>
              </a:rPr>
              <a:t>2 bạn đang ngồi trên thuyền qua sông nhưng đùa nghịch và còn không mặc áo phao bảo vệ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AEB333-9493-4358-8EE8-33D03770681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51556" y="1978095"/>
            <a:ext cx="5528944" cy="266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48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AF87F-EAD5-695F-07DB-46BF8528C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48C38D1-9E78-288C-EE60-F17BCC5A7F6C}"/>
              </a:ext>
            </a:extLst>
          </p:cNvPr>
          <p:cNvSpPr/>
          <p:nvPr/>
        </p:nvSpPr>
        <p:spPr>
          <a:xfrm>
            <a:off x="264160" y="187960"/>
            <a:ext cx="11663680" cy="6482080"/>
          </a:xfrm>
          <a:custGeom>
            <a:avLst/>
            <a:gdLst>
              <a:gd name="connsiteX0" fmla="*/ 0 w 11663680"/>
              <a:gd name="connsiteY0" fmla="*/ 1080368 h 6482080"/>
              <a:gd name="connsiteX1" fmla="*/ 1080368 w 11663680"/>
              <a:gd name="connsiteY1" fmla="*/ 0 h 6482080"/>
              <a:gd name="connsiteX2" fmla="*/ 10583312 w 11663680"/>
              <a:gd name="connsiteY2" fmla="*/ 0 h 6482080"/>
              <a:gd name="connsiteX3" fmla="*/ 11663680 w 11663680"/>
              <a:gd name="connsiteY3" fmla="*/ 1080368 h 6482080"/>
              <a:gd name="connsiteX4" fmla="*/ 11663680 w 11663680"/>
              <a:gd name="connsiteY4" fmla="*/ 5401712 h 6482080"/>
              <a:gd name="connsiteX5" fmla="*/ 10583312 w 11663680"/>
              <a:gd name="connsiteY5" fmla="*/ 6482080 h 6482080"/>
              <a:gd name="connsiteX6" fmla="*/ 1080368 w 11663680"/>
              <a:gd name="connsiteY6" fmla="*/ 6482080 h 6482080"/>
              <a:gd name="connsiteX7" fmla="*/ 0 w 11663680"/>
              <a:gd name="connsiteY7" fmla="*/ 5401712 h 6482080"/>
              <a:gd name="connsiteX8" fmla="*/ 0 w 11663680"/>
              <a:gd name="connsiteY8" fmla="*/ 1080368 h 64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3680" h="6482080" fill="none" extrusionOk="0">
                <a:moveTo>
                  <a:pt x="0" y="1080368"/>
                </a:moveTo>
                <a:cubicBezTo>
                  <a:pt x="3664" y="582887"/>
                  <a:pt x="519517" y="60117"/>
                  <a:pt x="1080368" y="0"/>
                </a:cubicBezTo>
                <a:cubicBezTo>
                  <a:pt x="3072384" y="72427"/>
                  <a:pt x="6342519" y="61419"/>
                  <a:pt x="10583312" y="0"/>
                </a:cubicBezTo>
                <a:cubicBezTo>
                  <a:pt x="11165347" y="-100749"/>
                  <a:pt x="11626089" y="472327"/>
                  <a:pt x="11663680" y="1080368"/>
                </a:cubicBezTo>
                <a:cubicBezTo>
                  <a:pt x="11764556" y="2400858"/>
                  <a:pt x="11556367" y="4363085"/>
                  <a:pt x="11663680" y="5401712"/>
                </a:cubicBezTo>
                <a:cubicBezTo>
                  <a:pt x="11669956" y="5966528"/>
                  <a:pt x="11139458" y="6436651"/>
                  <a:pt x="10583312" y="6482080"/>
                </a:cubicBezTo>
                <a:cubicBezTo>
                  <a:pt x="7663320" y="6511907"/>
                  <a:pt x="2573030" y="6402774"/>
                  <a:pt x="1080368" y="6482080"/>
                </a:cubicBezTo>
                <a:cubicBezTo>
                  <a:pt x="506197" y="6479537"/>
                  <a:pt x="-75211" y="6013255"/>
                  <a:pt x="0" y="5401712"/>
                </a:cubicBezTo>
                <a:cubicBezTo>
                  <a:pt x="50037" y="3713327"/>
                  <a:pt x="770" y="2022009"/>
                  <a:pt x="0" y="1080368"/>
                </a:cubicBezTo>
                <a:close/>
              </a:path>
              <a:path w="11663680" h="6482080" stroke="0" extrusionOk="0">
                <a:moveTo>
                  <a:pt x="0" y="1080368"/>
                </a:moveTo>
                <a:cubicBezTo>
                  <a:pt x="83579" y="506479"/>
                  <a:pt x="510820" y="56510"/>
                  <a:pt x="1080368" y="0"/>
                </a:cubicBezTo>
                <a:cubicBezTo>
                  <a:pt x="3551770" y="123000"/>
                  <a:pt x="9554757" y="-96860"/>
                  <a:pt x="10583312" y="0"/>
                </a:cubicBezTo>
                <a:cubicBezTo>
                  <a:pt x="11138457" y="-31648"/>
                  <a:pt x="11704597" y="401207"/>
                  <a:pt x="11663680" y="1080368"/>
                </a:cubicBezTo>
                <a:cubicBezTo>
                  <a:pt x="11666853" y="2211230"/>
                  <a:pt x="11757947" y="3601009"/>
                  <a:pt x="11663680" y="5401712"/>
                </a:cubicBezTo>
                <a:cubicBezTo>
                  <a:pt x="11643796" y="6005587"/>
                  <a:pt x="11149491" y="6477090"/>
                  <a:pt x="10583312" y="6482080"/>
                </a:cubicBezTo>
                <a:cubicBezTo>
                  <a:pt x="8216843" y="6321373"/>
                  <a:pt x="4936536" y="6521747"/>
                  <a:pt x="1080368" y="6482080"/>
                </a:cubicBezTo>
                <a:cubicBezTo>
                  <a:pt x="417728" y="6468756"/>
                  <a:pt x="-27788" y="5985794"/>
                  <a:pt x="0" y="5401712"/>
                </a:cubicBezTo>
                <a:cubicBezTo>
                  <a:pt x="32216" y="3514635"/>
                  <a:pt x="57206" y="1849469"/>
                  <a:pt x="0" y="1080368"/>
                </a:cubicBezTo>
                <a:close/>
              </a:path>
            </a:pathLst>
          </a:custGeom>
          <a:ln w="571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AA66BA-D4E1-DD71-3812-AA52B6A82708}"/>
              </a:ext>
            </a:extLst>
          </p:cNvPr>
          <p:cNvSpPr/>
          <p:nvPr/>
        </p:nvSpPr>
        <p:spPr>
          <a:xfrm>
            <a:off x="1529489" y="1177058"/>
            <a:ext cx="10794591" cy="779318"/>
          </a:xfrm>
          <a:prstGeom prst="roundRect">
            <a:avLst>
              <a:gd name="adj" fmla="val 34000"/>
            </a:avLst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huống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này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nguy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hiểm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không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  <a:endParaRPr lang="vi-VN" sz="3200" i="1" dirty="0">
              <a:solidFill>
                <a:srgbClr val="00206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78527" y="401882"/>
            <a:ext cx="10642023" cy="727363"/>
            <a:chOff x="1378527" y="401882"/>
            <a:chExt cx="10642023" cy="72736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0DF8F0B-9FD0-177F-3684-7171EA72483C}"/>
                </a:ext>
              </a:extLst>
            </p:cNvPr>
            <p:cNvSpPr txBox="1"/>
            <p:nvPr/>
          </p:nvSpPr>
          <p:spPr>
            <a:xfrm>
              <a:off x="2244959" y="529080"/>
              <a:ext cx="97755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0070C0"/>
                  </a:solidFill>
                </a:rPr>
                <a:t>Hoạt</a:t>
              </a:r>
              <a:r>
                <a:rPr lang="en-US" sz="3000" b="1" dirty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</a:rPr>
                <a:t>động</a:t>
              </a:r>
              <a:r>
                <a:rPr lang="en-US" sz="3000" b="1" dirty="0">
                  <a:solidFill>
                    <a:srgbClr val="0070C0"/>
                  </a:solidFill>
                </a:rPr>
                <a:t> 1: </a:t>
              </a:r>
              <a:r>
                <a:rPr lang="en-US" sz="3000" b="1" dirty="0" err="1">
                  <a:solidFill>
                    <a:srgbClr val="0070C0"/>
                  </a:solidFill>
                </a:rPr>
                <a:t>Nhận</a:t>
              </a:r>
              <a:r>
                <a:rPr lang="en-US" sz="3000" b="1" dirty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</a:rPr>
                <a:t>biết</a:t>
              </a:r>
              <a:r>
                <a:rPr lang="en-US" sz="3000" b="1" dirty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</a:rPr>
                <a:t>tình</a:t>
              </a:r>
              <a:r>
                <a:rPr lang="en-US" sz="3000" b="1" dirty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</a:rPr>
                <a:t>huống</a:t>
              </a:r>
              <a:r>
                <a:rPr lang="en-US" sz="3000" b="1" dirty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</a:rPr>
                <a:t>giao</a:t>
              </a:r>
              <a:r>
                <a:rPr lang="en-US" sz="3000" b="1" dirty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</a:rPr>
                <a:t>thông</a:t>
              </a:r>
              <a:r>
                <a:rPr lang="en-US" sz="3000" b="1" dirty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</a:rPr>
                <a:t>nguy</a:t>
              </a:r>
              <a:r>
                <a:rPr lang="en-US" sz="3000" b="1" dirty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>
                  <a:solidFill>
                    <a:srgbClr val="0070C0"/>
                  </a:solidFill>
                </a:rPr>
                <a:t>hiểm</a:t>
              </a:r>
              <a:endParaRPr lang="en-US" sz="3000" b="1" dirty="0">
                <a:solidFill>
                  <a:srgbClr val="0070C0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EBD8276-AB39-E0C9-7B0E-21E87F14018E}"/>
                </a:ext>
              </a:extLst>
            </p:cNvPr>
            <p:cNvSpPr/>
            <p:nvPr/>
          </p:nvSpPr>
          <p:spPr>
            <a:xfrm>
              <a:off x="1378527" y="401882"/>
              <a:ext cx="706582" cy="7273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C6DB383B-37D0-3D92-3985-E5EC44B0A2E3}"/>
              </a:ext>
            </a:extLst>
          </p:cNvPr>
          <p:cNvSpPr/>
          <p:nvPr/>
        </p:nvSpPr>
        <p:spPr>
          <a:xfrm>
            <a:off x="2590801" y="4972049"/>
            <a:ext cx="8058150" cy="1543051"/>
          </a:xfrm>
          <a:prstGeom prst="roundRect">
            <a:avLst>
              <a:gd name="adj" fmla="val 38202"/>
            </a:avLst>
          </a:prstGeom>
          <a:solidFill>
            <a:srgbClr val="FFFF00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000" b="1" dirty="0" err="1">
                <a:solidFill>
                  <a:srgbClr val="FF0000"/>
                </a:solidFill>
              </a:rPr>
              <a:t>Nguy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hiểm</a:t>
            </a:r>
            <a:r>
              <a:rPr lang="en-US" sz="3000" b="1" dirty="0">
                <a:solidFill>
                  <a:srgbClr val="FF0000"/>
                </a:solidFill>
              </a:rPr>
              <a:t>! </a:t>
            </a:r>
            <a:r>
              <a:rPr lang="en-US" sz="3000" dirty="0" err="1">
                <a:solidFill>
                  <a:srgbClr val="002060"/>
                </a:solidFill>
              </a:rPr>
              <a:t>Vì</a:t>
            </a:r>
            <a:r>
              <a:rPr lang="en-US" sz="3000" dirty="0">
                <a:solidFill>
                  <a:srgbClr val="002060"/>
                </a:solidFill>
              </a:rPr>
              <a:t> t</a:t>
            </a:r>
            <a:r>
              <a:rPr lang="vi-VN" sz="3000" dirty="0">
                <a:solidFill>
                  <a:srgbClr val="002060"/>
                </a:solidFill>
              </a:rPr>
              <a:t>rong hình </a:t>
            </a:r>
            <a:r>
              <a:rPr lang="en-US" sz="3000" dirty="0" err="1">
                <a:solidFill>
                  <a:srgbClr val="002060"/>
                </a:solidFill>
              </a:rPr>
              <a:t>có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  <a:r>
              <a:rPr lang="vi-VN" sz="3000" dirty="0">
                <a:solidFill>
                  <a:srgbClr val="002060"/>
                </a:solidFill>
              </a:rPr>
              <a:t>2 người tham gia giao thông không đội mũ bảo hiểm và vượt đèn đỏ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4F01B5-C801-402F-A8E7-F48B30696A8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971926" y="1956376"/>
            <a:ext cx="4791074" cy="294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45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1065</TotalTime>
  <Words>769</Words>
  <Application>Microsoft Office PowerPoint</Application>
  <PresentationFormat>Widescreen</PresentationFormat>
  <Paragraphs>74</Paragraphs>
  <Slides>31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Aptos</vt:lpstr>
      <vt:lpstr>Aptos Display</vt:lpstr>
      <vt:lpstr>Arial</vt:lpstr>
      <vt:lpstr>Calibri</vt:lpstr>
      <vt:lpstr>等线</vt:lpstr>
      <vt:lpstr>Times New Roman</vt:lpstr>
      <vt:lpstr>UTM Cookies</vt:lpstr>
      <vt:lpstr>UVN Banh Mi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DELL</cp:lastModifiedBy>
  <cp:revision>85</cp:revision>
  <dcterms:created xsi:type="dcterms:W3CDTF">2022-12-22T16:28:29Z</dcterms:created>
  <dcterms:modified xsi:type="dcterms:W3CDTF">2024-12-09T16:23:15Z</dcterms:modified>
  <cp:category>9Slide.vn</cp:category>
</cp:coreProperties>
</file>