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9" r:id="rId4"/>
    <p:sldId id="278" r:id="rId5"/>
    <p:sldId id="279" r:id="rId6"/>
    <p:sldId id="260" r:id="rId7"/>
    <p:sldId id="280" r:id="rId8"/>
    <p:sldId id="281" r:id="rId9"/>
    <p:sldId id="28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390</Words>
  <Application>Microsoft Office PowerPoint</Application>
  <PresentationFormat>Widescreen</PresentationFormat>
  <Paragraphs>42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MV Boli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50</cp:revision>
  <dcterms:created xsi:type="dcterms:W3CDTF">2021-06-02T02:35:09Z</dcterms:created>
  <dcterms:modified xsi:type="dcterms:W3CDTF">2025-04-02T08:49:50Z</dcterms:modified>
</cp:coreProperties>
</file>