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12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F6D74-EB2E-4E7A-B958-41E5F51ABA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9B6E59-0EE3-41F2-9B68-12ED581F5E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6240F5-E691-4C84-A1E4-C72DB4CFCDD2}"/>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21B19DF3-624F-4785-8E26-ECEFF57685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57B372-F707-44CD-BD12-60398B2B056E}"/>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1899718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0160F-0CB7-4007-BAEF-90F7CCF20E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F8EC76-F54B-455A-A89E-2E65658C96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F0611F-7E5E-403D-BDF5-962E25E95F89}"/>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9DF72BAD-3371-4037-A8EC-48467DE03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55AC8-81CF-4D6B-AFF9-F10492FDF154}"/>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361882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FC28F7-C63D-4F3C-B64F-001502E11F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1B3247-3817-46CB-BCBB-4CFE63F99A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A8C00-035D-465F-8BBE-C3678536A91F}"/>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2EC44F03-0CAB-4789-9415-719255365B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C216CC-E911-4D48-B87B-5B0597EB4CDE}"/>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409223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9140-99A3-4B37-8738-7932FB3FD72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F1B4D-F0FB-46A7-9697-B745CAD56FD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3D6204-40B4-4A0E-9392-9CCA81966FEB}"/>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5" name="Footer Placeholder 4">
            <a:extLst>
              <a:ext uri="{FF2B5EF4-FFF2-40B4-BE49-F238E27FC236}">
                <a16:creationId xmlns:a16="http://schemas.microsoft.com/office/drawing/2014/main" id="{DE7A8B0A-12CC-44C8-BC28-2AC2961207E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82ACEA3-BB9C-4EA0-AE0A-F005D1CE1F37}"/>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2291583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F2D9A-0A8C-4A24-A7C5-BC806979FE4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B41E9B1-3B94-4D07-B686-2FF6EE4611FF}"/>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56F60B-1E71-43E2-AFA4-A9172B55810C}"/>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5" name="Footer Placeholder 4">
            <a:extLst>
              <a:ext uri="{FF2B5EF4-FFF2-40B4-BE49-F238E27FC236}">
                <a16:creationId xmlns:a16="http://schemas.microsoft.com/office/drawing/2014/main" id="{7839E1C0-6C40-43A4-8C21-77B3D9D5EBB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4B3FCE7-8A8B-4A04-8F7D-76B7C9157D9D}"/>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1207380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5EB61-6666-4002-ADD0-BB5E1E09467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509DD8-410D-4C70-BA3A-CC895247250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EEC8A6-F91E-4D73-AA9A-D4FDCF138761}"/>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5" name="Footer Placeholder 4">
            <a:extLst>
              <a:ext uri="{FF2B5EF4-FFF2-40B4-BE49-F238E27FC236}">
                <a16:creationId xmlns:a16="http://schemas.microsoft.com/office/drawing/2014/main" id="{08379325-43F5-4290-9760-C8818F91C32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4B04E56-5925-4E64-8074-1758E3C10882}"/>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3013686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FF971-713C-406A-A9E3-353A144A3AF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F6572A03-1FB2-4EAA-87C2-0995DEE0171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B1ED61-9B91-4902-841E-B8AA8B9A411F}"/>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E14880-A819-4D98-B923-CEF45784F625}"/>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6" name="Footer Placeholder 5">
            <a:extLst>
              <a:ext uri="{FF2B5EF4-FFF2-40B4-BE49-F238E27FC236}">
                <a16:creationId xmlns:a16="http://schemas.microsoft.com/office/drawing/2014/main" id="{340E2F2B-1A9B-48EE-B88B-53A659B9975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5DCA6BB-EF72-480E-885D-3F4208273F00}"/>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3189686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978CA-20FF-4DB8-8AC8-4512833BEC0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199201E6-A293-4C83-8237-BBD273C6A48F}"/>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F8B19F-A245-43C2-8AEC-250702849AD8}"/>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F8C962-4014-410A-A709-CFAA85A96AC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0DFA13-C27B-4106-A9C4-B252723E28A5}"/>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CA8C50-011D-4C3A-8B0B-BFF03B30911C}"/>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8" name="Footer Placeholder 7">
            <a:extLst>
              <a:ext uri="{FF2B5EF4-FFF2-40B4-BE49-F238E27FC236}">
                <a16:creationId xmlns:a16="http://schemas.microsoft.com/office/drawing/2014/main" id="{D20C50A9-C63A-44E8-AC56-99174F8C73D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5CFA456-A2CE-4CFF-B6C0-38078809B77D}"/>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1226021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605C-2DED-49FC-B081-B5496387E5E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158953C9-04F0-4CEC-9384-9A11FD478322}"/>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4" name="Footer Placeholder 3">
            <a:extLst>
              <a:ext uri="{FF2B5EF4-FFF2-40B4-BE49-F238E27FC236}">
                <a16:creationId xmlns:a16="http://schemas.microsoft.com/office/drawing/2014/main" id="{F8135F11-A6F4-4DF2-9D42-68839F4DE1F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85D0286-4350-477A-B8BF-EDCD63E32DDD}"/>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95366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94670B-DAC2-4E52-9C2A-52C5DFF9B648}"/>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3" name="Footer Placeholder 2">
            <a:extLst>
              <a:ext uri="{FF2B5EF4-FFF2-40B4-BE49-F238E27FC236}">
                <a16:creationId xmlns:a16="http://schemas.microsoft.com/office/drawing/2014/main" id="{E7BC74E1-45AD-4BE3-96AC-E7DC3BCE93A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EDB759F-DB88-4A4F-B569-739370A6339D}"/>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23180190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7008-8D3B-4B89-AC70-9B79BA3E316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A49FA3-7484-470F-A82E-A30FFD64813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BE5E26-6805-4737-ADB8-A456337ECED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C06BC2-6A0C-4207-8868-C5CF02916B08}"/>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6" name="Footer Placeholder 5">
            <a:extLst>
              <a:ext uri="{FF2B5EF4-FFF2-40B4-BE49-F238E27FC236}">
                <a16:creationId xmlns:a16="http://schemas.microsoft.com/office/drawing/2014/main" id="{5931C44C-99D6-44D5-8F32-49217A02CA0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F0BEF741-73C3-4EB6-9661-949719544836}"/>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626332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BB81-15C1-4C42-9570-C8180561E9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D3E389-420D-4C1F-862C-1C817CAD21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DFC38F-74FC-4620-944E-962F1D3E5D6F}"/>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F95240A7-5CD6-4B1E-8CDB-E8C3B10AFE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428630-2E92-4338-A0A0-6359D4E878F3}"/>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121487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DBB5-4830-4A2B-9929-3E74284F2D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E54164-6AD7-4841-9685-AE5FAF15C538}"/>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A78504-B14E-46A8-93DA-07D3D5557874}"/>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700A99-0F17-484B-9975-22E67D21D87A}"/>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6" name="Footer Placeholder 5">
            <a:extLst>
              <a:ext uri="{FF2B5EF4-FFF2-40B4-BE49-F238E27FC236}">
                <a16:creationId xmlns:a16="http://schemas.microsoft.com/office/drawing/2014/main" id="{E5568839-AA98-4E0F-B917-361646C19A2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DCA205A-649B-4610-9AA6-B16FD75C9C58}"/>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37908384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883F-4614-47D9-9822-D3AC2A3F78A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A51734-0334-46E3-BB2C-05C6B297979B}"/>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E6B8A4-81E9-4549-9EAA-86EE33A40933}"/>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5" name="Footer Placeholder 4">
            <a:extLst>
              <a:ext uri="{FF2B5EF4-FFF2-40B4-BE49-F238E27FC236}">
                <a16:creationId xmlns:a16="http://schemas.microsoft.com/office/drawing/2014/main" id="{172AD228-6864-4253-B9EE-39A524DC98B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CBE4999-8A8A-4343-B31E-D1AA8E99DD44}"/>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20400205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848369-8363-4C8F-8047-7226784C645B}"/>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9BDC87-5C11-41E6-A7FA-D3916DD02381}"/>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A2C893-B740-457A-938D-A6F5087CB210}"/>
              </a:ext>
            </a:extLst>
          </p:cNvPr>
          <p:cNvSpPr>
            <a:spLocks noGrp="1"/>
          </p:cNvSpPr>
          <p:nvPr>
            <p:ph type="dt" sz="half" idx="10"/>
          </p:nvPr>
        </p:nvSpPr>
        <p:spPr>
          <a:xfrm>
            <a:off x="838200" y="6356350"/>
            <a:ext cx="2743200" cy="365125"/>
          </a:xfrm>
          <a:prstGeom prst="rect">
            <a:avLst/>
          </a:prstGeom>
        </p:spPr>
        <p:txBody>
          <a:bodyPr/>
          <a:lstStyle/>
          <a:p>
            <a:fld id="{AB629A6F-9D6C-4672-B612-07EDDC722A2E}" type="datetimeFigureOut">
              <a:rPr lang="en-US" smtClean="0"/>
              <a:t>4/2/2025</a:t>
            </a:fld>
            <a:endParaRPr lang="en-US"/>
          </a:p>
        </p:txBody>
      </p:sp>
      <p:sp>
        <p:nvSpPr>
          <p:cNvPr id="5" name="Footer Placeholder 4">
            <a:extLst>
              <a:ext uri="{FF2B5EF4-FFF2-40B4-BE49-F238E27FC236}">
                <a16:creationId xmlns:a16="http://schemas.microsoft.com/office/drawing/2014/main" id="{710E751E-62C3-4C8C-8406-1E9069A5F18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4E3C85E-18CD-424F-AA8F-7222B1D85FBB}"/>
              </a:ext>
            </a:extLst>
          </p:cNvPr>
          <p:cNvSpPr>
            <a:spLocks noGrp="1"/>
          </p:cNvSpPr>
          <p:nvPr>
            <p:ph type="sldNum" sz="quarter" idx="12"/>
          </p:nvPr>
        </p:nvSpPr>
        <p:spPr>
          <a:xfrm>
            <a:off x="8610600" y="6356350"/>
            <a:ext cx="2743200" cy="365125"/>
          </a:xfrm>
          <a:prstGeom prst="rect">
            <a:avLst/>
          </a:prstGeom>
        </p:spPr>
        <p:txBody>
          <a:bodyPr/>
          <a:lstStyle/>
          <a:p>
            <a:fld id="{4D47EFB2-D797-4E77-BD54-429A6194769C}" type="slidenum">
              <a:rPr lang="en-US" smtClean="0"/>
              <a:t>‹#›</a:t>
            </a:fld>
            <a:endParaRPr lang="en-US"/>
          </a:p>
        </p:txBody>
      </p:sp>
    </p:spTree>
    <p:extLst>
      <p:ext uri="{BB962C8B-B14F-4D97-AF65-F5344CB8AC3E}">
        <p14:creationId xmlns:p14="http://schemas.microsoft.com/office/powerpoint/2010/main" val="397275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44491-4261-4AC6-BF63-898AECF04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826BC2-36AC-45B2-A114-D4E8561B54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45462A-D0F4-4927-877A-E0FC9295B652}"/>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69651982-C2DA-424A-AA0D-B12C27969F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CC3D56-466A-4C09-B25E-3DFC6C32BC97}"/>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784707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C7754-7147-4D34-A169-B28C022EAD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5138FF-FEE0-4318-8C8C-4CE43B9149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921101-FACE-49A7-969D-5F6F2A2B85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8FC700-EEEB-4C18-AB45-18759DCBCD3A}"/>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6" name="Footer Placeholder 5">
            <a:extLst>
              <a:ext uri="{FF2B5EF4-FFF2-40B4-BE49-F238E27FC236}">
                <a16:creationId xmlns:a16="http://schemas.microsoft.com/office/drawing/2014/main" id="{DAF07580-2422-475F-9CD2-AC1EE02A5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63512F-FE0F-4E5F-AE78-F776131A4FFB}"/>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4159364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CB533-BF8F-45D1-A2E7-2A64665DC8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8167B6-8984-48B2-A0C0-897C9B404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16F25-7C57-48B1-AE09-21A7ADBBF7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FB90C7-5A8A-4017-85E9-69F83C491C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832F7C-235E-4CD8-A4E7-822E1BBBC3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4BA8F0-DFE0-4B7C-A419-CBB013D03D43}"/>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8" name="Footer Placeholder 7">
            <a:extLst>
              <a:ext uri="{FF2B5EF4-FFF2-40B4-BE49-F238E27FC236}">
                <a16:creationId xmlns:a16="http://schemas.microsoft.com/office/drawing/2014/main" id="{C6EF4E30-02D8-41F2-B1F0-9BCB7B64BB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E8BDC1-95D1-4E8A-BE71-2F0B4D3DB779}"/>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138263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36C50-792F-44FC-921F-3238C47D40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CB3111-4541-47D5-A70A-63B39C36C856}"/>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4" name="Footer Placeholder 3">
            <a:extLst>
              <a:ext uri="{FF2B5EF4-FFF2-40B4-BE49-F238E27FC236}">
                <a16:creationId xmlns:a16="http://schemas.microsoft.com/office/drawing/2014/main" id="{914C3CF2-4EF0-4C3D-B32C-60CA61CC5C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E5C0C3-40D2-4990-ADD0-2BC9CD4A93C3}"/>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153697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5019BB-26EF-4B9E-A292-9CDF708A7E8F}"/>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3" name="Footer Placeholder 2">
            <a:extLst>
              <a:ext uri="{FF2B5EF4-FFF2-40B4-BE49-F238E27FC236}">
                <a16:creationId xmlns:a16="http://schemas.microsoft.com/office/drawing/2014/main" id="{3B850390-0ADE-4EBE-847F-7C389485C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EE86C1-7CB8-44D4-8CDC-FE26E36F7662}"/>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2520872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8CC3A-4797-4DEC-A635-1B9E3DF295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77950B-2B39-46ED-9943-D7703703CA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FE855C-2B48-4E61-9CCD-FC43891E3D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796D49-74BA-4375-8A6E-EE23868DFE23}"/>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6" name="Footer Placeholder 5">
            <a:extLst>
              <a:ext uri="{FF2B5EF4-FFF2-40B4-BE49-F238E27FC236}">
                <a16:creationId xmlns:a16="http://schemas.microsoft.com/office/drawing/2014/main" id="{373F9CD8-2453-416B-AAEA-F302B76329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C330C1-8C49-4512-814E-DDA9B02F4312}"/>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2364584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BC641-3C2B-4720-AF44-2DAC958D4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B2145-CA32-4F91-BE98-8C3689A3D5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FD0EC6-1756-4776-AD17-14AC3B706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2941C2-EB85-4FAC-B5AA-27614AB54068}"/>
              </a:ext>
            </a:extLst>
          </p:cNvPr>
          <p:cNvSpPr>
            <a:spLocks noGrp="1"/>
          </p:cNvSpPr>
          <p:nvPr>
            <p:ph type="dt" sz="half" idx="10"/>
          </p:nvPr>
        </p:nvSpPr>
        <p:spPr/>
        <p:txBody>
          <a:bodyPr/>
          <a:lstStyle/>
          <a:p>
            <a:fld id="{D9A64F9A-6BAE-487B-B09A-1643B1DE01DC}" type="datetimeFigureOut">
              <a:rPr lang="en-US" smtClean="0"/>
              <a:t>4/2/2025</a:t>
            </a:fld>
            <a:endParaRPr lang="en-US"/>
          </a:p>
        </p:txBody>
      </p:sp>
      <p:sp>
        <p:nvSpPr>
          <p:cNvPr id="6" name="Footer Placeholder 5">
            <a:extLst>
              <a:ext uri="{FF2B5EF4-FFF2-40B4-BE49-F238E27FC236}">
                <a16:creationId xmlns:a16="http://schemas.microsoft.com/office/drawing/2014/main" id="{A3A6A471-790F-4D15-860D-611AF0FF6F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3768D0-47E1-4801-822A-5286819161F7}"/>
              </a:ext>
            </a:extLst>
          </p:cNvPr>
          <p:cNvSpPr>
            <a:spLocks noGrp="1"/>
          </p:cNvSpPr>
          <p:nvPr>
            <p:ph type="sldNum" sz="quarter" idx="12"/>
          </p:nvPr>
        </p:nvSpPr>
        <p:spPr/>
        <p:txBody>
          <a:bodyPr/>
          <a:lstStyle/>
          <a:p>
            <a:fld id="{9454EC2F-6F9A-4C28-866E-DE7FDE334C31}" type="slidenum">
              <a:rPr lang="en-US" smtClean="0"/>
              <a:t>‹#›</a:t>
            </a:fld>
            <a:endParaRPr lang="en-US"/>
          </a:p>
        </p:txBody>
      </p:sp>
    </p:spTree>
    <p:extLst>
      <p:ext uri="{BB962C8B-B14F-4D97-AF65-F5344CB8AC3E}">
        <p14:creationId xmlns:p14="http://schemas.microsoft.com/office/powerpoint/2010/main" val="1441116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A4AA16-8D2B-4332-A076-9F4B9A267D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AF1C1D-CE03-4F98-85E5-FCAF8EF067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2EC093-F787-4A76-89C7-0AD57B8D73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A64F9A-6BAE-487B-B09A-1643B1DE01DC}" type="datetimeFigureOut">
              <a:rPr lang="en-US" smtClean="0"/>
              <a:t>4/2/2025</a:t>
            </a:fld>
            <a:endParaRPr lang="en-US"/>
          </a:p>
        </p:txBody>
      </p:sp>
      <p:sp>
        <p:nvSpPr>
          <p:cNvPr id="5" name="Footer Placeholder 4">
            <a:extLst>
              <a:ext uri="{FF2B5EF4-FFF2-40B4-BE49-F238E27FC236}">
                <a16:creationId xmlns:a16="http://schemas.microsoft.com/office/drawing/2014/main" id="{CC822798-4D56-400B-A315-E858829434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5DC8165-2BC6-4BD0-BC75-A91FCD256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4EC2F-6F9A-4C28-866E-DE7FDE334C31}" type="slidenum">
              <a:rPr lang="en-US" smtClean="0"/>
              <a:t>‹#›</a:t>
            </a:fld>
            <a:endParaRPr lang="en-US"/>
          </a:p>
        </p:txBody>
      </p:sp>
    </p:spTree>
    <p:extLst>
      <p:ext uri="{BB962C8B-B14F-4D97-AF65-F5344CB8AC3E}">
        <p14:creationId xmlns:p14="http://schemas.microsoft.com/office/powerpoint/2010/main" val="2524364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6B35D7B9-8FA2-43D9-B9C1-8518F9B765B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b="14408"/>
          <a:stretch/>
        </p:blipFill>
        <p:spPr>
          <a:xfrm>
            <a:off x="0" y="0"/>
            <a:ext cx="12192000" cy="6858000"/>
          </a:xfrm>
          <a:prstGeom prst="rect">
            <a:avLst/>
          </a:prstGeom>
        </p:spPr>
      </p:pic>
      <p:sp>
        <p:nvSpPr>
          <p:cNvPr id="15" name="Rectangle: Rounded Corners 14">
            <a:extLst>
              <a:ext uri="{FF2B5EF4-FFF2-40B4-BE49-F238E27FC236}">
                <a16:creationId xmlns:a16="http://schemas.microsoft.com/office/drawing/2014/main" id="{967EB422-25A1-489A-987F-68CFCC93C807}"/>
              </a:ext>
            </a:extLst>
          </p:cNvPr>
          <p:cNvSpPr/>
          <p:nvPr userDrawn="1"/>
        </p:nvSpPr>
        <p:spPr>
          <a:xfrm>
            <a:off x="2047568" y="2697163"/>
            <a:ext cx="7551173" cy="107842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white circle with leaves and blue text&#10;&#10;Description automatically generated">
            <a:extLst>
              <a:ext uri="{FF2B5EF4-FFF2-40B4-BE49-F238E27FC236}">
                <a16:creationId xmlns:a16="http://schemas.microsoft.com/office/drawing/2014/main" id="{E7F59CA4-D9CD-0B87-F371-EA2B38EBEE5B}"/>
              </a:ext>
            </a:extLst>
          </p:cNvPr>
          <p:cNvPicPr>
            <a:picLocks noChangeAspect="1"/>
          </p:cNvPicPr>
          <p:nvPr userDrawn="1"/>
        </p:nvPicPr>
        <p:blipFill>
          <a:blip r:embed="rId14" cstate="hqprint">
            <a:extLst>
              <a:ext uri="{28A0092B-C50C-407E-A947-70E740481C1C}">
                <a14:useLocalDpi xmlns:a14="http://schemas.microsoft.com/office/drawing/2010/main" val="0"/>
              </a:ext>
            </a:extLst>
          </a:blip>
          <a:stretch>
            <a:fillRect/>
          </a:stretch>
        </p:blipFill>
        <p:spPr>
          <a:xfrm>
            <a:off x="12401549" y="171450"/>
            <a:ext cx="1266825" cy="1266825"/>
          </a:xfrm>
          <a:prstGeom prst="rect">
            <a:avLst/>
          </a:prstGeom>
        </p:spPr>
      </p:pic>
      <p:pic>
        <p:nvPicPr>
          <p:cNvPr id="4" name="Picture 3" descr="A white circle with leaves and blue text&#10;&#10;Description automatically generated">
            <a:extLst>
              <a:ext uri="{FF2B5EF4-FFF2-40B4-BE49-F238E27FC236}">
                <a16:creationId xmlns:a16="http://schemas.microsoft.com/office/drawing/2014/main" id="{7360C182-46CB-A25C-9B37-50A63E81A3B8}"/>
              </a:ext>
            </a:extLst>
          </p:cNvPr>
          <p:cNvPicPr>
            <a:picLocks noChangeAspect="1"/>
          </p:cNvPicPr>
          <p:nvPr userDrawn="1"/>
        </p:nvPicPr>
        <p:blipFill>
          <a:blip r:embed="rId14" cstate="hqprint">
            <a:extLst>
              <a:ext uri="{28A0092B-C50C-407E-A947-70E740481C1C}">
                <a14:useLocalDpi xmlns:a14="http://schemas.microsoft.com/office/drawing/2010/main" val="0"/>
              </a:ext>
            </a:extLst>
          </a:blip>
          <a:stretch>
            <a:fillRect/>
          </a:stretch>
        </p:blipFill>
        <p:spPr>
          <a:xfrm>
            <a:off x="6385760" y="7983955"/>
            <a:ext cx="1266825" cy="1266825"/>
          </a:xfrm>
          <a:prstGeom prst="rect">
            <a:avLst/>
          </a:prstGeom>
        </p:spPr>
      </p:pic>
    </p:spTree>
    <p:extLst>
      <p:ext uri="{BB962C8B-B14F-4D97-AF65-F5344CB8AC3E}">
        <p14:creationId xmlns:p14="http://schemas.microsoft.com/office/powerpoint/2010/main" val="120748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jfif"/><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895C11A-3E01-4961-83D8-67B743C0E13B}"/>
              </a:ext>
            </a:extLst>
          </p:cNvPr>
          <p:cNvSpPr txBox="1"/>
          <p:nvPr/>
        </p:nvSpPr>
        <p:spPr>
          <a:xfrm>
            <a:off x="1523999" y="291548"/>
            <a:ext cx="9051235" cy="707886"/>
          </a:xfrm>
          <a:prstGeom prst="rect">
            <a:avLst/>
          </a:prstGeom>
          <a:noFill/>
        </p:spPr>
        <p:txBody>
          <a:bodyPr wrap="square">
            <a:spAutoFit/>
          </a:bodyPr>
          <a:lstStyle/>
          <a:p>
            <a:pPr marL="0" marR="0" algn="ctr">
              <a:spcBef>
                <a:spcPts val="0"/>
              </a:spcBef>
              <a:spcAft>
                <a:spcPts val="0"/>
              </a:spcAft>
              <a:tabLst>
                <a:tab pos="1943100" algn="l"/>
              </a:tabLst>
            </a:pPr>
            <a:r>
              <a:rPr lang="en-US" sz="4000" b="1" u="sng" dirty="0">
                <a:effectLst/>
                <a:latin typeface="Times New Roman" panose="02020603050405020304" pitchFamily="18" charset="0"/>
                <a:ea typeface="Times New Roman" panose="02020603050405020304" pitchFamily="18" charset="0"/>
              </a:rPr>
              <a:t>TUẦN </a:t>
            </a:r>
            <a:r>
              <a:rPr lang="en-US" sz="4000" b="1" u="sng" dirty="0" smtClean="0">
                <a:effectLst/>
                <a:latin typeface="Times New Roman" panose="02020603050405020304" pitchFamily="18" charset="0"/>
                <a:ea typeface="Times New Roman" panose="02020603050405020304" pitchFamily="18" charset="0"/>
              </a:rPr>
              <a:t>15</a:t>
            </a:r>
            <a:endParaRPr lang="en-US" sz="3200" dirty="0">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77B8E458-7645-4BCB-86DB-6591F1323921}"/>
              </a:ext>
            </a:extLst>
          </p:cNvPr>
          <p:cNvSpPr txBox="1"/>
          <p:nvPr/>
        </p:nvSpPr>
        <p:spPr>
          <a:xfrm>
            <a:off x="3617843" y="1491877"/>
            <a:ext cx="5526157" cy="523220"/>
          </a:xfrm>
          <a:prstGeom prst="rect">
            <a:avLst/>
          </a:prstGeom>
          <a:noFill/>
        </p:spPr>
        <p:txBody>
          <a:bodyPr wrap="square">
            <a:spAutoFit/>
          </a:bodyPr>
          <a:lstStyle/>
          <a:p>
            <a:r>
              <a:rPr lang="en-US" sz="2800" b="1" u="sng" dirty="0" err="1">
                <a:effectLst/>
                <a:latin typeface="Times New Roman" panose="02020603050405020304" pitchFamily="18" charset="0"/>
                <a:ea typeface="Times New Roman" panose="02020603050405020304" pitchFamily="18" charset="0"/>
              </a:rPr>
              <a:t>Hoạt</a:t>
            </a:r>
            <a:r>
              <a:rPr lang="en-US" sz="2800" b="1" u="sng" dirty="0">
                <a:effectLst/>
                <a:latin typeface="Times New Roman" panose="02020603050405020304" pitchFamily="18" charset="0"/>
                <a:ea typeface="Times New Roman" panose="02020603050405020304" pitchFamily="18" charset="0"/>
              </a:rPr>
              <a:t> </a:t>
            </a:r>
            <a:r>
              <a:rPr lang="en-US" sz="2800" b="1" u="sng" dirty="0" err="1">
                <a:effectLst/>
                <a:latin typeface="Times New Roman" panose="02020603050405020304" pitchFamily="18" charset="0"/>
                <a:ea typeface="Times New Roman" panose="02020603050405020304" pitchFamily="18" charset="0"/>
              </a:rPr>
              <a:t>động</a:t>
            </a:r>
            <a:r>
              <a:rPr lang="en-US" sz="2800" b="1" u="sng" dirty="0">
                <a:effectLst/>
                <a:latin typeface="Times New Roman" panose="02020603050405020304" pitchFamily="18" charset="0"/>
                <a:ea typeface="Times New Roman" panose="02020603050405020304" pitchFamily="18" charset="0"/>
              </a:rPr>
              <a:t> </a:t>
            </a:r>
            <a:r>
              <a:rPr lang="en-US" sz="2800" b="1" u="sng" dirty="0" err="1">
                <a:effectLst/>
                <a:latin typeface="Times New Roman" panose="02020603050405020304" pitchFamily="18" charset="0"/>
                <a:ea typeface="Times New Roman" panose="02020603050405020304" pitchFamily="18" charset="0"/>
              </a:rPr>
              <a:t>trải</a:t>
            </a:r>
            <a:r>
              <a:rPr lang="en-US" sz="2800" b="1" u="sng" dirty="0">
                <a:effectLst/>
                <a:latin typeface="Times New Roman" panose="02020603050405020304" pitchFamily="18" charset="0"/>
                <a:ea typeface="Times New Roman" panose="02020603050405020304" pitchFamily="18" charset="0"/>
              </a:rPr>
              <a:t> </a:t>
            </a:r>
            <a:r>
              <a:rPr lang="en-US" sz="2800" b="1" u="sng" dirty="0" err="1">
                <a:effectLst/>
                <a:latin typeface="Times New Roman" panose="02020603050405020304" pitchFamily="18" charset="0"/>
                <a:ea typeface="Times New Roman" panose="02020603050405020304" pitchFamily="18" charset="0"/>
              </a:rPr>
              <a:t>nghiệm</a:t>
            </a:r>
            <a:r>
              <a:rPr lang="en-US" sz="2800" b="1" dirty="0">
                <a:effectLst/>
                <a:latin typeface="Times New Roman" panose="02020603050405020304" pitchFamily="18" charset="0"/>
                <a:ea typeface="Times New Roman" panose="02020603050405020304" pitchFamily="18" charset="0"/>
              </a:rPr>
              <a:t> </a:t>
            </a:r>
            <a:endParaRPr lang="en-US" sz="4000" dirty="0"/>
          </a:p>
        </p:txBody>
      </p:sp>
      <p:sp>
        <p:nvSpPr>
          <p:cNvPr id="11" name="TextBox 10">
            <a:extLst>
              <a:ext uri="{FF2B5EF4-FFF2-40B4-BE49-F238E27FC236}">
                <a16:creationId xmlns:a16="http://schemas.microsoft.com/office/drawing/2014/main" id="{050C9A63-C7C9-4624-8E05-C3A41F7C2E10}"/>
              </a:ext>
            </a:extLst>
          </p:cNvPr>
          <p:cNvSpPr txBox="1"/>
          <p:nvPr/>
        </p:nvSpPr>
        <p:spPr>
          <a:xfrm>
            <a:off x="2319129" y="2213114"/>
            <a:ext cx="8083827" cy="954107"/>
          </a:xfrm>
          <a:prstGeom prst="rect">
            <a:avLst/>
          </a:prstGeom>
          <a:noFill/>
        </p:spPr>
        <p:txBody>
          <a:bodyPr wrap="square">
            <a:spAutoFit/>
          </a:bodyPr>
          <a:lstStyle/>
          <a:p>
            <a:pPr marL="457200" marR="0" indent="-457200" algn="ctr">
              <a:spcBef>
                <a:spcPts val="400"/>
              </a:spcBef>
              <a:spcAft>
                <a:spcPts val="400"/>
              </a:spcAft>
            </a:pPr>
            <a:r>
              <a:rPr lang="en-US" sz="2800" b="1" dirty="0">
                <a:effectLst/>
                <a:latin typeface="Times New Roman" panose="02020603050405020304" pitchFamily="18" charset="0"/>
                <a:ea typeface="Times New Roman" panose="02020603050405020304" pitchFamily="18" charset="0"/>
              </a:rPr>
              <a:t>CHÀO MỪNG NGÀY THÀNH LẬP QUÂN ĐỘI NHÂN DÂN 22-12”</a:t>
            </a:r>
            <a:endParaRPr lang="en-US" sz="2800" dirty="0">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id="{73FB7E5F-E46B-47D9-911E-767E7EC0C36B}"/>
              </a:ext>
            </a:extLst>
          </p:cNvPr>
          <p:cNvSpPr txBox="1"/>
          <p:nvPr/>
        </p:nvSpPr>
        <p:spPr>
          <a:xfrm>
            <a:off x="3048000" y="3286119"/>
            <a:ext cx="6096000" cy="830997"/>
          </a:xfrm>
          <a:prstGeom prst="rect">
            <a:avLst/>
          </a:prstGeom>
          <a:noFill/>
        </p:spPr>
        <p:txBody>
          <a:bodyPr wrap="square">
            <a:spAutoFit/>
          </a:bodyPr>
          <a:lstStyle/>
          <a:p>
            <a:r>
              <a:rPr lang="vi-VN" sz="4800" dirty="0">
                <a:effectLst/>
                <a:latin typeface="Times New Roman" panose="02020603050405020304" pitchFamily="18" charset="0"/>
                <a:ea typeface="Times New Roman" panose="02020603050405020304" pitchFamily="18" charset="0"/>
              </a:rPr>
              <a:t> </a:t>
            </a:r>
            <a:r>
              <a:rPr lang="vi-VN" sz="4800" b="1" dirty="0">
                <a:solidFill>
                  <a:srgbClr val="FF0000"/>
                </a:solidFill>
                <a:effectLst/>
                <a:latin typeface="Times New Roman" panose="02020603050405020304" pitchFamily="18" charset="0"/>
                <a:ea typeface="Times New Roman" panose="02020603050405020304" pitchFamily="18" charset="0"/>
              </a:rPr>
              <a:t>Khởi động </a:t>
            </a:r>
            <a:endParaRPr lang="en-US" sz="6600" dirty="0">
              <a:solidFill>
                <a:srgbClr val="FF0000"/>
              </a:solidFill>
            </a:endParaRPr>
          </a:p>
        </p:txBody>
      </p:sp>
      <p:sp>
        <p:nvSpPr>
          <p:cNvPr id="15" name="TextBox 14">
            <a:extLst>
              <a:ext uri="{FF2B5EF4-FFF2-40B4-BE49-F238E27FC236}">
                <a16:creationId xmlns:a16="http://schemas.microsoft.com/office/drawing/2014/main" id="{2877E307-2187-4AB1-AF4C-901A6ACB6C9B}"/>
              </a:ext>
            </a:extLst>
          </p:cNvPr>
          <p:cNvSpPr txBox="1"/>
          <p:nvPr/>
        </p:nvSpPr>
        <p:spPr>
          <a:xfrm>
            <a:off x="3193774" y="4694690"/>
            <a:ext cx="7209182" cy="646331"/>
          </a:xfrm>
          <a:prstGeom prst="rect">
            <a:avLst/>
          </a:prstGeom>
          <a:noFill/>
        </p:spPr>
        <p:txBody>
          <a:bodyPr wrap="square">
            <a:spAutoFit/>
          </a:bodyPr>
          <a:lstStyle/>
          <a:p>
            <a:r>
              <a:rPr lang="vi-VN" sz="1050" b="1" dirty="0">
                <a:solidFill>
                  <a:srgbClr val="333333"/>
                </a:solidFill>
                <a:latin typeface="Verdana" panose="020B0604030504040204" pitchFamily="34" charset="0"/>
              </a:rPr>
              <a:t>.</a:t>
            </a:r>
            <a:r>
              <a:rPr lang="en-US" sz="3600" b="1" dirty="0" err="1">
                <a:solidFill>
                  <a:srgbClr val="333333"/>
                </a:solidFill>
                <a:latin typeface="Times New Roman" panose="02020603050405020304" pitchFamily="18" charset="0"/>
                <a:cs typeface="Times New Roman" panose="02020603050405020304" pitchFamily="18" charset="0"/>
              </a:rPr>
              <a:t>Hát</a:t>
            </a:r>
            <a:r>
              <a:rPr lang="en-US" sz="3600" b="1" dirty="0">
                <a:solidFill>
                  <a:srgbClr val="333333"/>
                </a:solidFill>
                <a:latin typeface="Times New Roman" panose="02020603050405020304" pitchFamily="18" charset="0"/>
                <a:cs typeface="Times New Roman" panose="02020603050405020304" pitchFamily="18" charset="0"/>
              </a:rPr>
              <a:t> </a:t>
            </a:r>
            <a:r>
              <a:rPr lang="en-US" sz="3600" b="1" dirty="0" err="1">
                <a:solidFill>
                  <a:srgbClr val="333333"/>
                </a:solidFill>
                <a:latin typeface="Times New Roman" panose="02020603050405020304" pitchFamily="18" charset="0"/>
                <a:cs typeface="Times New Roman" panose="02020603050405020304" pitchFamily="18" charset="0"/>
              </a:rPr>
              <a:t>bài</a:t>
            </a:r>
            <a:r>
              <a:rPr lang="en-US" sz="3600" b="1" dirty="0">
                <a:solidFill>
                  <a:srgbClr val="333333"/>
                </a:solidFill>
                <a:latin typeface="Times New Roman" panose="02020603050405020304" pitchFamily="18" charset="0"/>
                <a:cs typeface="Times New Roman" panose="02020603050405020304" pitchFamily="18" charset="0"/>
              </a:rPr>
              <a:t> : </a:t>
            </a:r>
            <a:r>
              <a:rPr lang="vi-VN" sz="3600" b="1" dirty="0">
                <a:solidFill>
                  <a:srgbClr val="333333"/>
                </a:solidFill>
                <a:latin typeface="Times New Roman" panose="02020603050405020304" pitchFamily="18" charset="0"/>
                <a:cs typeface="Times New Roman" panose="02020603050405020304" pitchFamily="18" charset="0"/>
              </a:rPr>
              <a:t>Ch</a:t>
            </a:r>
            <a:r>
              <a:rPr lang="en-US" sz="3600" b="1" dirty="0" err="1">
                <a:solidFill>
                  <a:srgbClr val="333333"/>
                </a:solidFill>
                <a:latin typeface="Times New Roman" panose="02020603050405020304" pitchFamily="18" charset="0"/>
                <a:cs typeface="Times New Roman" panose="02020603050405020304" pitchFamily="18" charset="0"/>
              </a:rPr>
              <a:t>áu</a:t>
            </a:r>
            <a:r>
              <a:rPr lang="en-US" sz="3600" b="1" dirty="0">
                <a:solidFill>
                  <a:srgbClr val="333333"/>
                </a:solidFill>
                <a:latin typeface="Times New Roman" panose="02020603050405020304" pitchFamily="18" charset="0"/>
                <a:cs typeface="Times New Roman" panose="02020603050405020304" pitchFamily="18" charset="0"/>
              </a:rPr>
              <a:t> </a:t>
            </a:r>
            <a:r>
              <a:rPr lang="en-US" sz="3600" b="1" dirty="0" err="1">
                <a:solidFill>
                  <a:srgbClr val="333333"/>
                </a:solidFill>
                <a:latin typeface="Times New Roman" panose="02020603050405020304" pitchFamily="18" charset="0"/>
                <a:cs typeface="Times New Roman" panose="02020603050405020304" pitchFamily="18" charset="0"/>
              </a:rPr>
              <a:t>thương</a:t>
            </a:r>
            <a:r>
              <a:rPr lang="en-US" sz="3600" b="1" dirty="0">
                <a:solidFill>
                  <a:srgbClr val="333333"/>
                </a:solidFill>
                <a:latin typeface="Times New Roman" panose="02020603050405020304" pitchFamily="18" charset="0"/>
                <a:cs typeface="Times New Roman" panose="02020603050405020304" pitchFamily="18" charset="0"/>
              </a:rPr>
              <a:t> </a:t>
            </a:r>
            <a:r>
              <a:rPr lang="en-US" sz="3600" b="1" dirty="0" err="1">
                <a:solidFill>
                  <a:srgbClr val="333333"/>
                </a:solidFill>
                <a:latin typeface="Times New Roman" panose="02020603050405020304" pitchFamily="18" charset="0"/>
                <a:cs typeface="Times New Roman" panose="02020603050405020304" pitchFamily="18" charset="0"/>
              </a:rPr>
              <a:t>ch</a:t>
            </a:r>
            <a:r>
              <a:rPr lang="vi-VN" sz="3600" b="1" dirty="0">
                <a:solidFill>
                  <a:srgbClr val="333333"/>
                </a:solidFill>
                <a:latin typeface="Times New Roman" panose="02020603050405020304" pitchFamily="18" charset="0"/>
                <a:cs typeface="Times New Roman" panose="02020603050405020304" pitchFamily="18" charset="0"/>
              </a:rPr>
              <a:t>ú bộ đội</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619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circle(in)">
                                      <p:cBhvr>
                                        <p:cTn id="28"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1D5A06D-4335-44C7-B7EA-2DAE69085A49}"/>
              </a:ext>
            </a:extLst>
          </p:cNvPr>
          <p:cNvGraphicFramePr>
            <a:graphicFrameLocks noGrp="1"/>
          </p:cNvGraphicFramePr>
          <p:nvPr>
            <p:extLst>
              <p:ext uri="{D42A27DB-BD31-4B8C-83A1-F6EECF244321}">
                <p14:modId xmlns:p14="http://schemas.microsoft.com/office/powerpoint/2010/main" val="462027051"/>
              </p:ext>
            </p:extLst>
          </p:nvPr>
        </p:nvGraphicFramePr>
        <p:xfrm>
          <a:off x="970670" y="1167617"/>
          <a:ext cx="10916530" cy="3587261"/>
        </p:xfrm>
        <a:graphic>
          <a:graphicData uri="http://schemas.openxmlformats.org/drawingml/2006/table">
            <a:tbl>
              <a:tblPr/>
              <a:tblGrid>
                <a:gridCol w="10916530">
                  <a:extLst>
                    <a:ext uri="{9D8B030D-6E8A-4147-A177-3AD203B41FA5}">
                      <a16:colId xmlns:a16="http://schemas.microsoft.com/office/drawing/2014/main" val="1096152057"/>
                    </a:ext>
                  </a:extLst>
                </a:gridCol>
              </a:tblGrid>
              <a:tr h="3587261">
                <a:tc>
                  <a:txBody>
                    <a:bodyPr/>
                    <a:lstStyle/>
                    <a:p>
                      <a:pPr marL="0" marR="33020" algn="l">
                        <a:spcBef>
                          <a:spcPts val="0"/>
                        </a:spcBef>
                        <a:spcAft>
                          <a:spcPts val="0"/>
                        </a:spcAft>
                      </a:pPr>
                      <a:r>
                        <a:rPr lang="vi-VN" sz="4800" dirty="0">
                          <a:solidFill>
                            <a:srgbClr val="FF0000"/>
                          </a:solidFill>
                          <a:effectLst/>
                          <a:latin typeface="Times New Roman" panose="02020603050405020304" pitchFamily="18" charset="0"/>
                          <a:ea typeface="Times New Roman" panose="02020603050405020304" pitchFamily="18" charset="0"/>
                        </a:rPr>
                        <a:t>Các chú bộ đội luôn có tinh thần dũng cảm, tính tự lập rất cao, sẵn sàng đối mặt với khó khăn nên chúng ta cần học tập, rèn luyện theo tấm gương anh bộ đội Cụ Hồ.</a:t>
                      </a:r>
                      <a:endParaRPr lang="en-US" sz="4800" dirty="0">
                        <a:solidFill>
                          <a:srgbClr val="FF0000"/>
                        </a:solidFill>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099778410"/>
                  </a:ext>
                </a:extLst>
              </a:tr>
            </a:tbl>
          </a:graphicData>
        </a:graphic>
      </p:graphicFrame>
    </p:spTree>
    <p:extLst>
      <p:ext uri="{BB962C8B-B14F-4D97-AF65-F5344CB8AC3E}">
        <p14:creationId xmlns:p14="http://schemas.microsoft.com/office/powerpoint/2010/main" val="4294206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494B66-05A5-4F82-AA9E-9125FB5479AF}"/>
              </a:ext>
            </a:extLst>
          </p:cNvPr>
          <p:cNvSpPr txBox="1"/>
          <p:nvPr/>
        </p:nvSpPr>
        <p:spPr>
          <a:xfrm>
            <a:off x="1420837" y="998806"/>
            <a:ext cx="7726679" cy="830997"/>
          </a:xfrm>
          <a:prstGeom prst="rect">
            <a:avLst/>
          </a:prstGeom>
          <a:noFill/>
        </p:spPr>
        <p:txBody>
          <a:bodyPr wrap="square">
            <a:spAutoFit/>
          </a:bodyPr>
          <a:lstStyle/>
          <a:p>
            <a:r>
              <a:rPr lang="vi-VN" sz="4000" dirty="0">
                <a:effectLst/>
                <a:latin typeface="Times New Roman" panose="02020603050405020304" pitchFamily="18" charset="0"/>
                <a:ea typeface="Times New Roman" panose="02020603050405020304" pitchFamily="18" charset="0"/>
              </a:rPr>
              <a:t> </a:t>
            </a:r>
            <a:r>
              <a:rPr lang="vi-VN" sz="4800" b="1" dirty="0">
                <a:solidFill>
                  <a:srgbClr val="FF0000"/>
                </a:solidFill>
                <a:effectLst/>
                <a:latin typeface="Times New Roman" panose="02020603050405020304" pitchFamily="18" charset="0"/>
                <a:ea typeface="Times New Roman" panose="02020603050405020304" pitchFamily="18" charset="0"/>
              </a:rPr>
              <a:t>Vận</a:t>
            </a:r>
            <a:r>
              <a:rPr lang="vi-VN" sz="4000" b="1" dirty="0">
                <a:effectLst/>
                <a:latin typeface="Times New Roman" panose="02020603050405020304" pitchFamily="18" charset="0"/>
                <a:ea typeface="Times New Roman" panose="02020603050405020304" pitchFamily="18" charset="0"/>
              </a:rPr>
              <a:t> </a:t>
            </a:r>
            <a:r>
              <a:rPr lang="vi-VN" sz="4000" b="1" dirty="0">
                <a:solidFill>
                  <a:srgbClr val="FF0000"/>
                </a:solidFill>
                <a:effectLst/>
                <a:latin typeface="Times New Roman" panose="02020603050405020304" pitchFamily="18" charset="0"/>
                <a:ea typeface="Times New Roman" panose="02020603050405020304" pitchFamily="18" charset="0"/>
              </a:rPr>
              <a:t>dụng </a:t>
            </a:r>
            <a:endParaRPr lang="en-US" sz="5400" dirty="0">
              <a:solidFill>
                <a:srgbClr val="FF0000"/>
              </a:solidFill>
            </a:endParaRPr>
          </a:p>
        </p:txBody>
      </p:sp>
      <p:graphicFrame>
        <p:nvGraphicFramePr>
          <p:cNvPr id="5" name="Table 4">
            <a:extLst>
              <a:ext uri="{FF2B5EF4-FFF2-40B4-BE49-F238E27FC236}">
                <a16:creationId xmlns:a16="http://schemas.microsoft.com/office/drawing/2014/main" id="{C35B1E8F-6759-4A41-8AFA-5B445E6418E1}"/>
              </a:ext>
            </a:extLst>
          </p:cNvPr>
          <p:cNvGraphicFramePr>
            <a:graphicFrameLocks noGrp="1"/>
          </p:cNvGraphicFramePr>
          <p:nvPr>
            <p:extLst>
              <p:ext uri="{D42A27DB-BD31-4B8C-83A1-F6EECF244321}">
                <p14:modId xmlns:p14="http://schemas.microsoft.com/office/powerpoint/2010/main" val="868179564"/>
              </p:ext>
            </p:extLst>
          </p:nvPr>
        </p:nvGraphicFramePr>
        <p:xfrm>
          <a:off x="707487" y="2363372"/>
          <a:ext cx="10777025" cy="1793252"/>
        </p:xfrm>
        <a:graphic>
          <a:graphicData uri="http://schemas.openxmlformats.org/drawingml/2006/table">
            <a:tbl>
              <a:tblPr/>
              <a:tblGrid>
                <a:gridCol w="10777025">
                  <a:extLst>
                    <a:ext uri="{9D8B030D-6E8A-4147-A177-3AD203B41FA5}">
                      <a16:colId xmlns:a16="http://schemas.microsoft.com/office/drawing/2014/main" val="4182612638"/>
                    </a:ext>
                  </a:extLst>
                </a:gridCol>
              </a:tblGrid>
              <a:tr h="1793252">
                <a:tc>
                  <a:txBody>
                    <a:bodyPr/>
                    <a:lstStyle/>
                    <a:p>
                      <a:pPr marL="0" marR="0" algn="l">
                        <a:spcBef>
                          <a:spcPts val="0"/>
                        </a:spcBef>
                        <a:spcAft>
                          <a:spcPts val="0"/>
                        </a:spcAft>
                      </a:pPr>
                      <a:r>
                        <a:rPr lang="en-US" sz="4400" dirty="0">
                          <a:solidFill>
                            <a:srgbClr val="000000"/>
                          </a:solidFill>
                          <a:effectLst/>
                          <a:latin typeface="Times New Roman" panose="02020603050405020304" pitchFamily="18" charset="0"/>
                          <a:ea typeface="Times New Roman" panose="02020603050405020304" pitchFamily="18" charset="0"/>
                        </a:rPr>
                        <a:t>N</a:t>
                      </a:r>
                      <a:r>
                        <a:rPr lang="vi-VN" sz="4400" dirty="0">
                          <a:solidFill>
                            <a:srgbClr val="000000"/>
                          </a:solidFill>
                          <a:effectLst/>
                          <a:latin typeface="Times New Roman" panose="02020603050405020304" pitchFamily="18" charset="0"/>
                          <a:ea typeface="Times New Roman" panose="02020603050405020304" pitchFamily="18" charset="0"/>
                        </a:rPr>
                        <a:t>êu cảm nhận của mình sau buổi sinh hoạt.</a:t>
                      </a:r>
                      <a:endParaRPr lang="en-US" sz="4400" dirty="0">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3598563691"/>
                  </a:ext>
                </a:extLst>
              </a:tr>
            </a:tbl>
          </a:graphicData>
        </a:graphic>
      </p:graphicFrame>
    </p:spTree>
    <p:extLst>
      <p:ext uri="{BB962C8B-B14F-4D97-AF65-F5344CB8AC3E}">
        <p14:creationId xmlns:p14="http://schemas.microsoft.com/office/powerpoint/2010/main" val="3068577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6FD35E-1326-4B89-B01D-D377636D7D4E}"/>
              </a:ext>
            </a:extLst>
          </p:cNvPr>
          <p:cNvSpPr txBox="1"/>
          <p:nvPr/>
        </p:nvSpPr>
        <p:spPr>
          <a:xfrm>
            <a:off x="2644726" y="703385"/>
            <a:ext cx="6502790" cy="707886"/>
          </a:xfrm>
          <a:prstGeom prst="rect">
            <a:avLst/>
          </a:prstGeom>
          <a:noFill/>
        </p:spPr>
        <p:txBody>
          <a:bodyPr wrap="square">
            <a:spAutoFit/>
          </a:bodyPr>
          <a:lstStyle/>
          <a:p>
            <a:r>
              <a:rPr lang="vi-VN" sz="4000" b="1" dirty="0">
                <a:effectLst/>
                <a:latin typeface="Times New Roman" panose="02020603050405020304" pitchFamily="18" charset="0"/>
                <a:ea typeface="Times New Roman" panose="02020603050405020304" pitchFamily="18" charset="0"/>
              </a:rPr>
              <a:t>Hoạt động 2</a:t>
            </a:r>
            <a:r>
              <a:rPr lang="vi-VN" sz="4000" dirty="0">
                <a:effectLst/>
                <a:latin typeface="Times New Roman" panose="02020603050405020304" pitchFamily="18" charset="0"/>
                <a:ea typeface="Times New Roman" panose="02020603050405020304" pitchFamily="18" charset="0"/>
              </a:rPr>
              <a:t>. </a:t>
            </a:r>
            <a:r>
              <a:rPr lang="vi-VN" sz="4000" b="1" dirty="0">
                <a:effectLst/>
                <a:latin typeface="Times New Roman" panose="02020603050405020304" pitchFamily="18" charset="0"/>
                <a:ea typeface="Times New Roman" panose="02020603050405020304" pitchFamily="18" charset="0"/>
              </a:rPr>
              <a:t>Kết nối</a:t>
            </a:r>
            <a:r>
              <a:rPr lang="vi-VN" sz="4000" dirty="0">
                <a:effectLst/>
                <a:latin typeface="Times New Roman" panose="02020603050405020304" pitchFamily="18" charset="0"/>
                <a:ea typeface="Times New Roman" panose="02020603050405020304" pitchFamily="18" charset="0"/>
              </a:rPr>
              <a:t> </a:t>
            </a:r>
            <a:endParaRPr lang="en-US" sz="5400" dirty="0"/>
          </a:p>
        </p:txBody>
      </p:sp>
      <p:sp>
        <p:nvSpPr>
          <p:cNvPr id="7" name="TextBox 6">
            <a:extLst>
              <a:ext uri="{FF2B5EF4-FFF2-40B4-BE49-F238E27FC236}">
                <a16:creationId xmlns:a16="http://schemas.microsoft.com/office/drawing/2014/main" id="{203D4147-EDE6-40CD-9FFE-3C45B554B5E9}"/>
              </a:ext>
            </a:extLst>
          </p:cNvPr>
          <p:cNvSpPr txBox="1"/>
          <p:nvPr/>
        </p:nvSpPr>
        <p:spPr>
          <a:xfrm>
            <a:off x="1969477" y="1758462"/>
            <a:ext cx="8665698" cy="1200329"/>
          </a:xfrm>
          <a:prstGeom prst="rect">
            <a:avLst/>
          </a:prstGeom>
          <a:noFill/>
        </p:spPr>
        <p:txBody>
          <a:bodyPr wrap="square">
            <a:spAutoFit/>
          </a:bodyPr>
          <a:lstStyle/>
          <a:p>
            <a:r>
              <a:rPr lang="vi-VN" sz="3600" dirty="0">
                <a:effectLst/>
                <a:latin typeface="Times New Roman" panose="02020603050405020304" pitchFamily="18" charset="0"/>
                <a:ea typeface="Times New Roman" panose="02020603050405020304" pitchFamily="18" charset="0"/>
              </a:rPr>
              <a:t>HS xem video</a:t>
            </a:r>
            <a:r>
              <a:rPr lang="vi-VN" sz="3600" b="1" i="1" dirty="0">
                <a:effectLst/>
                <a:latin typeface="Times New Roman" panose="02020603050405020304" pitchFamily="18" charset="0"/>
                <a:ea typeface="Times New Roman" panose="02020603050405020304" pitchFamily="18" charset="0"/>
              </a:rPr>
              <a:t> </a:t>
            </a:r>
            <a:r>
              <a:rPr lang="vi-VN" sz="3600" dirty="0">
                <a:effectLst/>
                <a:latin typeface="Times New Roman" panose="02020603050405020304" pitchFamily="18" charset="0"/>
                <a:ea typeface="Times New Roman" panose="02020603050405020304" pitchFamily="18" charset="0"/>
              </a:rPr>
              <a:t>giới thiệu Ngày thành lập quân đội nhân dân </a:t>
            </a:r>
            <a:r>
              <a:rPr lang="vi-VN" sz="3600" dirty="0">
                <a:solidFill>
                  <a:srgbClr val="FF0000"/>
                </a:solidFill>
                <a:effectLst/>
                <a:latin typeface="Times New Roman" panose="02020603050405020304" pitchFamily="18" charset="0"/>
                <a:ea typeface="Times New Roman" panose="02020603050405020304" pitchFamily="18" charset="0"/>
              </a:rPr>
              <a:t>VN 22-12 </a:t>
            </a:r>
            <a:endParaRPr lang="en-US" sz="4800" dirty="0"/>
          </a:p>
        </p:txBody>
      </p:sp>
    </p:spTree>
    <p:extLst>
      <p:ext uri="{BB962C8B-B14F-4D97-AF65-F5344CB8AC3E}">
        <p14:creationId xmlns:p14="http://schemas.microsoft.com/office/powerpoint/2010/main" val="2465947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8FC2C5C-22B9-4C2A-B431-ADAC8F8123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1959"/>
            <a:ext cx="6667500" cy="4438650"/>
          </a:xfrm>
          <a:prstGeom prst="rect">
            <a:avLst/>
          </a:prstGeom>
        </p:spPr>
      </p:pic>
      <p:pic>
        <p:nvPicPr>
          <p:cNvPr id="5" name="Picture 4">
            <a:extLst>
              <a:ext uri="{FF2B5EF4-FFF2-40B4-BE49-F238E27FC236}">
                <a16:creationId xmlns:a16="http://schemas.microsoft.com/office/drawing/2014/main" id="{8F98B81B-1E94-4BC1-B4B6-2954271EAD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2320" y="559511"/>
            <a:ext cx="4656406" cy="4438650"/>
          </a:xfrm>
          <a:prstGeom prst="rect">
            <a:avLst/>
          </a:prstGeom>
        </p:spPr>
      </p:pic>
    </p:spTree>
    <p:extLst>
      <p:ext uri="{BB962C8B-B14F-4D97-AF65-F5344CB8AC3E}">
        <p14:creationId xmlns:p14="http://schemas.microsoft.com/office/powerpoint/2010/main" val="230338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7C4947C-28D1-4519-8A0F-31F751AB08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252412"/>
            <a:ext cx="9525000" cy="6353175"/>
          </a:xfrm>
          <a:prstGeom prst="rect">
            <a:avLst/>
          </a:prstGeom>
        </p:spPr>
      </p:pic>
    </p:spTree>
    <p:extLst>
      <p:ext uri="{BB962C8B-B14F-4D97-AF65-F5344CB8AC3E}">
        <p14:creationId xmlns:p14="http://schemas.microsoft.com/office/powerpoint/2010/main" val="393312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8F433E-CB8C-4733-887E-22759E5CB8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100" y="254000"/>
            <a:ext cx="10083800" cy="6350000"/>
          </a:xfrm>
          <a:prstGeom prst="rect">
            <a:avLst/>
          </a:prstGeom>
        </p:spPr>
      </p:pic>
    </p:spTree>
    <p:extLst>
      <p:ext uri="{BB962C8B-B14F-4D97-AF65-F5344CB8AC3E}">
        <p14:creationId xmlns:p14="http://schemas.microsoft.com/office/powerpoint/2010/main" val="373820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5FF1C12-A1DB-4FEF-BC42-0F98D3F44F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 y="1178929"/>
            <a:ext cx="6066472" cy="4965895"/>
          </a:xfrm>
          <a:prstGeom prst="rect">
            <a:avLst/>
          </a:prstGeom>
        </p:spPr>
      </p:pic>
      <p:pic>
        <p:nvPicPr>
          <p:cNvPr id="7" name="Picture 6">
            <a:extLst>
              <a:ext uri="{FF2B5EF4-FFF2-40B4-BE49-F238E27FC236}">
                <a16:creationId xmlns:a16="http://schemas.microsoft.com/office/drawing/2014/main" id="{2DE14A85-E7FF-4B89-90D0-D7E0085E45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69592" y="1871003"/>
            <a:ext cx="6422408" cy="4273822"/>
          </a:xfrm>
          <a:prstGeom prst="rect">
            <a:avLst/>
          </a:prstGeom>
        </p:spPr>
      </p:pic>
    </p:spTree>
    <p:extLst>
      <p:ext uri="{BB962C8B-B14F-4D97-AF65-F5344CB8AC3E}">
        <p14:creationId xmlns:p14="http://schemas.microsoft.com/office/powerpoint/2010/main" val="247215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CA16FC-E34C-4328-A338-5208698AF8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57" y="0"/>
            <a:ext cx="11211951" cy="6931360"/>
          </a:xfrm>
          <a:prstGeom prst="rect">
            <a:avLst/>
          </a:prstGeom>
        </p:spPr>
      </p:pic>
    </p:spTree>
    <p:extLst>
      <p:ext uri="{BB962C8B-B14F-4D97-AF65-F5344CB8AC3E}">
        <p14:creationId xmlns:p14="http://schemas.microsoft.com/office/powerpoint/2010/main" val="2175104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F59A7A2-8DA3-43DD-BB93-076544E736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963" y="488274"/>
            <a:ext cx="10564837" cy="5881452"/>
          </a:xfrm>
          <a:prstGeom prst="rect">
            <a:avLst/>
          </a:prstGeom>
        </p:spPr>
      </p:pic>
    </p:spTree>
    <p:extLst>
      <p:ext uri="{BB962C8B-B14F-4D97-AF65-F5344CB8AC3E}">
        <p14:creationId xmlns:p14="http://schemas.microsoft.com/office/powerpoint/2010/main" val="393272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6425CF6-9D43-4FC3-870B-3DC5ECDC7513}"/>
              </a:ext>
            </a:extLst>
          </p:cNvPr>
          <p:cNvGraphicFramePr>
            <a:graphicFrameLocks noGrp="1"/>
          </p:cNvGraphicFramePr>
          <p:nvPr>
            <p:extLst>
              <p:ext uri="{D42A27DB-BD31-4B8C-83A1-F6EECF244321}">
                <p14:modId xmlns:p14="http://schemas.microsoft.com/office/powerpoint/2010/main" val="376317421"/>
              </p:ext>
            </p:extLst>
          </p:nvPr>
        </p:nvGraphicFramePr>
        <p:xfrm>
          <a:off x="186982" y="452719"/>
          <a:ext cx="11227191" cy="548640"/>
        </p:xfrm>
        <a:graphic>
          <a:graphicData uri="http://schemas.openxmlformats.org/drawingml/2006/table">
            <a:tbl>
              <a:tblPr/>
              <a:tblGrid>
                <a:gridCol w="11227191">
                  <a:extLst>
                    <a:ext uri="{9D8B030D-6E8A-4147-A177-3AD203B41FA5}">
                      <a16:colId xmlns:a16="http://schemas.microsoft.com/office/drawing/2014/main" val="1079257231"/>
                    </a:ext>
                  </a:extLst>
                </a:gridCol>
              </a:tblGrid>
              <a:tr h="464234">
                <a:tc>
                  <a:txBody>
                    <a:bodyPr/>
                    <a:lstStyle/>
                    <a:p>
                      <a:pPr marL="0" marR="0" algn="l">
                        <a:spcBef>
                          <a:spcPts val="0"/>
                        </a:spcBef>
                        <a:spcAft>
                          <a:spcPts val="0"/>
                        </a:spcAft>
                      </a:pPr>
                      <a:r>
                        <a:rPr lang="vi-VN" sz="3600" dirty="0">
                          <a:effectLst/>
                          <a:latin typeface="Times New Roman" panose="02020603050405020304" pitchFamily="18" charset="0"/>
                          <a:ea typeface="Times New Roman" panose="02020603050405020304" pitchFamily="18" charset="0"/>
                        </a:rPr>
                        <a:t>+ Chú bộ đội trong video làm nhiệm vụ gì?</a:t>
                      </a:r>
                      <a:endParaRPr lang="en-US" sz="3600" dirty="0">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pattFill prst="pct5">
                      <a:fgClr>
                        <a:schemeClr val="accent1"/>
                      </a:fgClr>
                      <a:bgClr>
                        <a:schemeClr val="bg1"/>
                      </a:bgClr>
                    </a:pattFill>
                  </a:tcPr>
                </a:tc>
                <a:extLst>
                  <a:ext uri="{0D108BD9-81ED-4DB2-BD59-A6C34878D82A}">
                    <a16:rowId xmlns:a16="http://schemas.microsoft.com/office/drawing/2014/main" val="88534084"/>
                  </a:ext>
                </a:extLst>
              </a:tr>
            </a:tbl>
          </a:graphicData>
        </a:graphic>
      </p:graphicFrame>
      <p:graphicFrame>
        <p:nvGraphicFramePr>
          <p:cNvPr id="3" name="Table 2">
            <a:extLst>
              <a:ext uri="{FF2B5EF4-FFF2-40B4-BE49-F238E27FC236}">
                <a16:creationId xmlns:a16="http://schemas.microsoft.com/office/drawing/2014/main" id="{E935A1C7-19FA-4C9C-B7C2-1758B7D50380}"/>
              </a:ext>
            </a:extLst>
          </p:cNvPr>
          <p:cNvGraphicFramePr>
            <a:graphicFrameLocks noGrp="1"/>
          </p:cNvGraphicFramePr>
          <p:nvPr>
            <p:extLst>
              <p:ext uri="{D42A27DB-BD31-4B8C-83A1-F6EECF244321}">
                <p14:modId xmlns:p14="http://schemas.microsoft.com/office/powerpoint/2010/main" val="938521079"/>
              </p:ext>
            </p:extLst>
          </p:nvPr>
        </p:nvGraphicFramePr>
        <p:xfrm>
          <a:off x="373966" y="1545689"/>
          <a:ext cx="10515600" cy="548640"/>
        </p:xfrm>
        <a:graphic>
          <a:graphicData uri="http://schemas.openxmlformats.org/drawingml/2006/table">
            <a:tbl>
              <a:tblPr/>
              <a:tblGrid>
                <a:gridCol w="10515600">
                  <a:extLst>
                    <a:ext uri="{9D8B030D-6E8A-4147-A177-3AD203B41FA5}">
                      <a16:colId xmlns:a16="http://schemas.microsoft.com/office/drawing/2014/main" val="3818712190"/>
                    </a:ext>
                  </a:extLst>
                </a:gridCol>
              </a:tblGrid>
              <a:tr h="0">
                <a:tc>
                  <a:txBody>
                    <a:bodyPr/>
                    <a:lstStyle/>
                    <a:p>
                      <a:pPr marL="0" marR="0" algn="l">
                        <a:spcBef>
                          <a:spcPts val="0"/>
                        </a:spcBef>
                        <a:spcAft>
                          <a:spcPts val="0"/>
                        </a:spcAft>
                      </a:pPr>
                      <a:r>
                        <a:rPr lang="vi-VN" sz="3600" dirty="0">
                          <a:effectLst/>
                          <a:latin typeface="Times New Roman" panose="02020603050405020304" pitchFamily="18" charset="0"/>
                          <a:ea typeface="Times New Roman" panose="02020603050405020304" pitchFamily="18" charset="0"/>
                        </a:rPr>
                        <a:t>Chú bộ đội làm nhiệm vụ ấy với mục đích gì?</a:t>
                      </a:r>
                      <a:endParaRPr lang="en-US" sz="3600" dirty="0">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266215002"/>
                  </a:ext>
                </a:extLst>
              </a:tr>
            </a:tbl>
          </a:graphicData>
        </a:graphic>
      </p:graphicFrame>
      <p:graphicFrame>
        <p:nvGraphicFramePr>
          <p:cNvPr id="4" name="Table 3">
            <a:extLst>
              <a:ext uri="{FF2B5EF4-FFF2-40B4-BE49-F238E27FC236}">
                <a16:creationId xmlns:a16="http://schemas.microsoft.com/office/drawing/2014/main" id="{DC571195-FE92-48BC-AB47-4CA9D51CD92D}"/>
              </a:ext>
            </a:extLst>
          </p:cNvPr>
          <p:cNvGraphicFramePr>
            <a:graphicFrameLocks noGrp="1"/>
          </p:cNvGraphicFramePr>
          <p:nvPr>
            <p:extLst>
              <p:ext uri="{D42A27DB-BD31-4B8C-83A1-F6EECF244321}">
                <p14:modId xmlns:p14="http://schemas.microsoft.com/office/powerpoint/2010/main" val="563439065"/>
              </p:ext>
            </p:extLst>
          </p:nvPr>
        </p:nvGraphicFramePr>
        <p:xfrm>
          <a:off x="630115" y="2819400"/>
          <a:ext cx="10931769" cy="609600"/>
        </p:xfrm>
        <a:graphic>
          <a:graphicData uri="http://schemas.openxmlformats.org/drawingml/2006/table">
            <a:tbl>
              <a:tblPr/>
              <a:tblGrid>
                <a:gridCol w="10931769">
                  <a:extLst>
                    <a:ext uri="{9D8B030D-6E8A-4147-A177-3AD203B41FA5}">
                      <a16:colId xmlns:a16="http://schemas.microsoft.com/office/drawing/2014/main" val="2043875845"/>
                    </a:ext>
                  </a:extLst>
                </a:gridCol>
              </a:tblGrid>
              <a:tr h="487680">
                <a:tc>
                  <a:txBody>
                    <a:bodyPr/>
                    <a:lstStyle/>
                    <a:p>
                      <a:pPr marL="0" marR="0" algn="l">
                        <a:spcBef>
                          <a:spcPts val="0"/>
                        </a:spcBef>
                        <a:spcAft>
                          <a:spcPts val="0"/>
                        </a:spcAft>
                      </a:pPr>
                      <a:r>
                        <a:rPr lang="vi-VN" sz="4000" dirty="0">
                          <a:effectLst/>
                          <a:latin typeface="Times New Roman" panose="02020603050405020304" pitchFamily="18" charset="0"/>
                          <a:ea typeface="Times New Roman" panose="02020603050405020304" pitchFamily="18" charset="0"/>
                        </a:rPr>
                        <a:t>+ Các chú bộ đội có phẩm chất gì?</a:t>
                      </a:r>
                      <a:endParaRPr lang="en-US" sz="4000" dirty="0">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925613960"/>
                  </a:ext>
                </a:extLst>
              </a:tr>
            </a:tbl>
          </a:graphicData>
        </a:graphic>
      </p:graphicFrame>
      <p:graphicFrame>
        <p:nvGraphicFramePr>
          <p:cNvPr id="5" name="Table 4">
            <a:extLst>
              <a:ext uri="{FF2B5EF4-FFF2-40B4-BE49-F238E27FC236}">
                <a16:creationId xmlns:a16="http://schemas.microsoft.com/office/drawing/2014/main" id="{2EB8EE32-3050-470A-86FE-0C5F2BDEAF2E}"/>
              </a:ext>
            </a:extLst>
          </p:cNvPr>
          <p:cNvGraphicFramePr>
            <a:graphicFrameLocks noGrp="1"/>
          </p:cNvGraphicFramePr>
          <p:nvPr>
            <p:extLst>
              <p:ext uri="{D42A27DB-BD31-4B8C-83A1-F6EECF244321}">
                <p14:modId xmlns:p14="http://schemas.microsoft.com/office/powerpoint/2010/main" val="3343183675"/>
              </p:ext>
            </p:extLst>
          </p:nvPr>
        </p:nvGraphicFramePr>
        <p:xfrm>
          <a:off x="247357" y="4247650"/>
          <a:ext cx="11106443" cy="919882"/>
        </p:xfrm>
        <a:graphic>
          <a:graphicData uri="http://schemas.openxmlformats.org/drawingml/2006/table">
            <a:tbl>
              <a:tblPr/>
              <a:tblGrid>
                <a:gridCol w="11106443">
                  <a:extLst>
                    <a:ext uri="{9D8B030D-6E8A-4147-A177-3AD203B41FA5}">
                      <a16:colId xmlns:a16="http://schemas.microsoft.com/office/drawing/2014/main" val="1401333043"/>
                    </a:ext>
                  </a:extLst>
                </a:gridCol>
              </a:tblGrid>
              <a:tr h="919882">
                <a:tc>
                  <a:txBody>
                    <a:bodyPr/>
                    <a:lstStyle/>
                    <a:p>
                      <a:pPr marL="0" marR="0" algn="l">
                        <a:spcBef>
                          <a:spcPts val="0"/>
                        </a:spcBef>
                        <a:spcAft>
                          <a:spcPts val="0"/>
                        </a:spcAft>
                      </a:pPr>
                      <a:r>
                        <a:rPr lang="vi-VN" sz="4000" dirty="0">
                          <a:effectLst/>
                          <a:latin typeface="Times New Roman" panose="02020603050405020304" pitchFamily="18" charset="0"/>
                          <a:ea typeface="Times New Roman" panose="02020603050405020304" pitchFamily="18" charset="0"/>
                        </a:rPr>
                        <a:t>+ Em học tập được gì sau khi xem video?</a:t>
                      </a:r>
                      <a:endParaRPr lang="en-US" sz="4000" dirty="0">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tcPr>
                </a:tc>
                <a:extLst>
                  <a:ext uri="{0D108BD9-81ED-4DB2-BD59-A6C34878D82A}">
                    <a16:rowId xmlns:a16="http://schemas.microsoft.com/office/drawing/2014/main" val="2131999754"/>
                  </a:ext>
                </a:extLst>
              </a:tr>
            </a:tbl>
          </a:graphicData>
        </a:graphic>
      </p:graphicFrame>
    </p:spTree>
    <p:extLst>
      <p:ext uri="{BB962C8B-B14F-4D97-AF65-F5344CB8AC3E}">
        <p14:creationId xmlns:p14="http://schemas.microsoft.com/office/powerpoint/2010/main" val="328648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151</Words>
  <Application>Microsoft Office PowerPoint</Application>
  <PresentationFormat>Widescreen</PresentationFormat>
  <Paragraphs>14</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Times New Roman</vt:lpstr>
      <vt:lpstr>Verdana</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ITEL</dc:creator>
  <cp:lastModifiedBy>Admin</cp:lastModifiedBy>
  <cp:revision>8</cp:revision>
  <dcterms:created xsi:type="dcterms:W3CDTF">2023-12-10T12:21:47Z</dcterms:created>
  <dcterms:modified xsi:type="dcterms:W3CDTF">2025-04-02T09:01:16Z</dcterms:modified>
</cp:coreProperties>
</file>