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455" r:id="rId3"/>
    <p:sldId id="473" r:id="rId4"/>
    <p:sldId id="472" r:id="rId5"/>
    <p:sldId id="471" r:id="rId6"/>
    <p:sldId id="470" r:id="rId7"/>
    <p:sldId id="469" r:id="rId8"/>
    <p:sldId id="468" r:id="rId9"/>
    <p:sldId id="467" r:id="rId10"/>
    <p:sldId id="466" r:id="rId11"/>
    <p:sldId id="465" r:id="rId12"/>
    <p:sldId id="464" r:id="rId13"/>
    <p:sldId id="463" r:id="rId14"/>
    <p:sldId id="462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1098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0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07544" y="1848779"/>
            <a:ext cx="5773567" cy="3718885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KẾ HOẠCH BÀI DẠY </a:t>
            </a:r>
          </a:p>
          <a:p>
            <a:pPr lvl="0"/>
            <a:r>
              <a:rPr lang="en-US" sz="2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MÔN: MĨ THUẬT </a:t>
            </a:r>
          </a:p>
          <a:p>
            <a:pPr lvl="0"/>
            <a:r>
              <a:rPr lang="en-US" sz="2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LỚP: 1</a:t>
            </a:r>
          </a:p>
          <a:p>
            <a:pPr lvl="0"/>
            <a:r>
              <a:rPr lang="vi-VN" sz="2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Trường</a:t>
            </a:r>
            <a:r>
              <a:rPr lang="en-US" sz="2400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 : TIỂU HỌC HẢI THÀNH</a:t>
            </a:r>
          </a:p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85301" cy="3732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6567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024" y="449027"/>
            <a:ext cx="4279624" cy="6004671"/>
          </a:xfrm>
          <a:prstGeom prst="rect">
            <a:avLst/>
          </a:prstGeom>
        </p:spPr>
      </p:pic>
      <p:pic>
        <p:nvPicPr>
          <p:cNvPr id="1026" name="Picture 2" descr="Có thể là hình minh họa về ho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45" y="449026"/>
            <a:ext cx="4213942" cy="6004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6305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47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211" y="597094"/>
            <a:ext cx="1575744" cy="11946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47955" y="1299808"/>
            <a:ext cx="6453698" cy="4919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chemeClr val="tx1"/>
                </a:solidFill>
              </a:rPr>
              <a:t>Thể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hiện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hoa</a:t>
            </a:r>
            <a:r>
              <a:rPr lang="en-US" sz="2800" b="1" dirty="0" smtClean="0">
                <a:solidFill>
                  <a:schemeClr val="tx1"/>
                </a:solidFill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</a:rPr>
              <a:t>quả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theo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cách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em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yêu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thích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479" y="1890537"/>
            <a:ext cx="1601208" cy="146478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62570" y="2508932"/>
            <a:ext cx="6453698" cy="8463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chemeClr val="tx1"/>
                </a:solidFill>
              </a:rPr>
              <a:t>Thảo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luận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về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sản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phẩm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mĩ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thuật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của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các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thành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viên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trong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nhóm</a:t>
            </a:r>
            <a:endParaRPr lang="en-US" sz="2800" b="1" dirty="0">
              <a:solidFill>
                <a:schemeClr val="tx1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6457057"/>
              </p:ext>
            </p:extLst>
          </p:nvPr>
        </p:nvGraphicFramePr>
        <p:xfrm>
          <a:off x="575751" y="3556184"/>
          <a:ext cx="7738393" cy="27363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38393">
                  <a:extLst>
                    <a:ext uri="{9D8B030D-6E8A-4147-A177-3AD203B41FA5}">
                      <a16:colId xmlns:a16="http://schemas.microsoft.com/office/drawing/2014/main" val="2402560241"/>
                    </a:ext>
                  </a:extLst>
                </a:gridCol>
              </a:tblGrid>
              <a:tr h="4717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 smtClean="0"/>
                        <a:t>Câu</a:t>
                      </a:r>
                      <a:r>
                        <a:rPr lang="en-US" sz="2400" b="1" dirty="0" smtClean="0"/>
                        <a:t> </a:t>
                      </a:r>
                      <a:r>
                        <a:rPr lang="en-US" sz="2400" b="1" dirty="0" err="1" smtClean="0"/>
                        <a:t>hỏi</a:t>
                      </a:r>
                      <a:r>
                        <a:rPr lang="en-US" sz="2400" b="1" dirty="0" smtClean="0"/>
                        <a:t> </a:t>
                      </a:r>
                      <a:r>
                        <a:rPr lang="en-US" sz="2400" b="1" dirty="0" err="1" smtClean="0"/>
                        <a:t>thảo</a:t>
                      </a:r>
                      <a:r>
                        <a:rPr lang="en-US" sz="2400" b="1" dirty="0" smtClean="0"/>
                        <a:t> </a:t>
                      </a:r>
                      <a:r>
                        <a:rPr lang="en-US" sz="2400" b="1" dirty="0" err="1" smtClean="0"/>
                        <a:t>luận</a:t>
                      </a:r>
                      <a:r>
                        <a:rPr lang="en-US" sz="2400" b="1" dirty="0" smtClean="0"/>
                        <a:t> </a:t>
                      </a:r>
                      <a:r>
                        <a:rPr lang="en-US" sz="2400" b="1" dirty="0" err="1" smtClean="0"/>
                        <a:t>gợi</a:t>
                      </a:r>
                      <a:r>
                        <a:rPr lang="en-US" sz="2400" b="1" baseline="0" dirty="0" smtClean="0"/>
                        <a:t> ý</a:t>
                      </a:r>
                      <a:endParaRPr lang="en-US" sz="24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601868"/>
                  </a:ext>
                </a:extLst>
              </a:tr>
              <a:tr h="764997">
                <a:tc>
                  <a:txBody>
                    <a:bodyPr/>
                    <a:lstStyle/>
                    <a:p>
                      <a:r>
                        <a:rPr lang="en-US" sz="2400" baseline="0" dirty="0" err="1" smtClean="0"/>
                        <a:t>Em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liên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tưởng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đến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hoa</a:t>
                      </a:r>
                      <a:r>
                        <a:rPr lang="en-US" sz="2400" baseline="0" dirty="0" smtClean="0"/>
                        <a:t>, </a:t>
                      </a:r>
                      <a:r>
                        <a:rPr lang="en-US" sz="2400" baseline="0" dirty="0" err="1" smtClean="0"/>
                        <a:t>quả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nào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từ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sản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phẩm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mĩ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thuật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của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bạn</a:t>
                      </a:r>
                      <a:r>
                        <a:rPr lang="en-US" sz="2400" baseline="0" dirty="0" smtClean="0"/>
                        <a:t>?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4901650"/>
                  </a:ext>
                </a:extLst>
              </a:tr>
              <a:tr h="4731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/>
                        <a:t>Bạn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đã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dùng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màu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sắc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nào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để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thể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hiện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sản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phẩm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của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mình</a:t>
                      </a:r>
                      <a:endParaRPr lang="en-US" sz="24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248871"/>
                  </a:ext>
                </a:extLst>
              </a:tr>
              <a:tr h="9683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/>
                        <a:t>Em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sẽ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đặt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tên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cho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sản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phẩm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của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mình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là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gì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và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sẽ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bày</a:t>
                      </a:r>
                      <a:r>
                        <a:rPr lang="en-US" sz="2400" baseline="0" dirty="0" smtClean="0"/>
                        <a:t> ở </a:t>
                      </a:r>
                      <a:r>
                        <a:rPr lang="en-US" sz="2400" baseline="0" dirty="0" err="1" smtClean="0"/>
                        <a:t>đâu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trong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nhà</a:t>
                      </a:r>
                      <a:r>
                        <a:rPr lang="en-US" sz="2400" baseline="0" dirty="0" smtClean="0"/>
                        <a:t>?</a:t>
                      </a:r>
                      <a:endParaRPr lang="en-US" sz="24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85656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43815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386" y="397040"/>
            <a:ext cx="1866194" cy="16210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4664" y="1364317"/>
            <a:ext cx="6024139" cy="65378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6386" y="2115610"/>
            <a:ext cx="2892450" cy="4919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 smtClean="0">
                <a:solidFill>
                  <a:schemeClr val="tx1"/>
                </a:solidFill>
              </a:rPr>
              <a:t>Sản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phẩm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mĩ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thuật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386" y="2762091"/>
            <a:ext cx="4091853" cy="29359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9121" y="2106469"/>
            <a:ext cx="4088625" cy="359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8008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576" y="632497"/>
            <a:ext cx="8043873" cy="559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7346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53" y="1084986"/>
            <a:ext cx="7901939" cy="450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377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976" y="1089500"/>
            <a:ext cx="7015926" cy="17888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9682" y="2972077"/>
            <a:ext cx="4615796" cy="131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995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140" y="523357"/>
            <a:ext cx="1905266" cy="17909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5406" y="1714148"/>
            <a:ext cx="3591426" cy="6001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7246" y="2314306"/>
            <a:ext cx="3876754" cy="29497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314306"/>
            <a:ext cx="2940508" cy="24192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6035" y="4305347"/>
            <a:ext cx="2985024" cy="255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9544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881" y="0"/>
            <a:ext cx="3707119" cy="29533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826419" y="2600301"/>
            <a:ext cx="1469365" cy="353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Hoa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trà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4608452" cy="29533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38806" y="2616099"/>
            <a:ext cx="1469365" cy="353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Hoa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sen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246123"/>
            <a:ext cx="4631756" cy="320001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34659" y="3252499"/>
            <a:ext cx="1469365" cy="353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Hoa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ly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5723" y="3252499"/>
            <a:ext cx="4278277" cy="319364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966869" y="6029301"/>
            <a:ext cx="1469365" cy="353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Hoa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lan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823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6032300"/>
              </p:ext>
            </p:extLst>
          </p:nvPr>
        </p:nvGraphicFramePr>
        <p:xfrm>
          <a:off x="332509" y="1254466"/>
          <a:ext cx="8615009" cy="40743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15009">
                  <a:extLst>
                    <a:ext uri="{9D8B030D-6E8A-4147-A177-3AD203B41FA5}">
                      <a16:colId xmlns:a16="http://schemas.microsoft.com/office/drawing/2014/main" val="3140603692"/>
                    </a:ext>
                  </a:extLst>
                </a:gridCol>
              </a:tblGrid>
              <a:tr h="5835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 smtClean="0"/>
                        <a:t>Câu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hỏi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thảo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luận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gợi</a:t>
                      </a:r>
                      <a:r>
                        <a:rPr lang="en-US" sz="3200" b="1" baseline="0" dirty="0" smtClean="0"/>
                        <a:t> ý</a:t>
                      </a:r>
                      <a:endParaRPr lang="en-US" sz="32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4679125"/>
                  </a:ext>
                </a:extLst>
              </a:tr>
              <a:tr h="397033">
                <a:tc>
                  <a:txBody>
                    <a:bodyPr/>
                    <a:lstStyle/>
                    <a:p>
                      <a:r>
                        <a:rPr lang="en-US" sz="3600" baseline="0" dirty="0" err="1" smtClean="0"/>
                        <a:t>Em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biết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những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bông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hoa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có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màu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gì</a:t>
                      </a:r>
                      <a:r>
                        <a:rPr lang="en-US" sz="3600" baseline="0" dirty="0" smtClean="0"/>
                        <a:t>?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7399007"/>
                  </a:ext>
                </a:extLst>
              </a:tr>
              <a:tr h="3970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aseline="0" dirty="0" err="1" smtClean="0"/>
                        <a:t>Em</a:t>
                      </a:r>
                      <a:r>
                        <a:rPr lang="en-US" sz="3600" baseline="0" dirty="0" smtClean="0"/>
                        <a:t> hay </a:t>
                      </a:r>
                      <a:r>
                        <a:rPr lang="en-US" sz="3600" baseline="0" dirty="0" err="1" smtClean="0"/>
                        <a:t>gặp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loài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hoa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nào</a:t>
                      </a:r>
                      <a:r>
                        <a:rPr lang="en-US" sz="3600" baseline="0" dirty="0" smtClean="0"/>
                        <a:t>?</a:t>
                      </a:r>
                      <a:endParaRPr lang="en-US" sz="36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3451482"/>
                  </a:ext>
                </a:extLst>
              </a:tr>
              <a:tr h="7369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 smtClean="0"/>
                        <a:t>Em</a:t>
                      </a:r>
                      <a:r>
                        <a:rPr lang="en-US" sz="3600" dirty="0" smtClean="0"/>
                        <a:t> </a:t>
                      </a:r>
                      <a:r>
                        <a:rPr lang="en-US" sz="3600" dirty="0" err="1" smtClean="0"/>
                        <a:t>thích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loài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hoa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nào</a:t>
                      </a:r>
                      <a:r>
                        <a:rPr lang="en-US" sz="3600" baseline="0" dirty="0" smtClean="0"/>
                        <a:t>? </a:t>
                      </a:r>
                      <a:r>
                        <a:rPr lang="en-US" sz="3600" baseline="0" dirty="0" err="1" smtClean="0"/>
                        <a:t>Chúng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có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màu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gì</a:t>
                      </a:r>
                      <a:r>
                        <a:rPr lang="en-US" sz="3600" baseline="0" dirty="0" smtClean="0"/>
                        <a:t>?</a:t>
                      </a:r>
                      <a:endParaRPr lang="en-US" sz="36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6115744"/>
                  </a:ext>
                </a:extLst>
              </a:tr>
              <a:tr h="7369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 smtClean="0"/>
                        <a:t>Em</a:t>
                      </a:r>
                      <a:r>
                        <a:rPr lang="en-US" sz="3600" dirty="0" smtClean="0"/>
                        <a:t> </a:t>
                      </a:r>
                      <a:r>
                        <a:rPr lang="en-US" sz="3600" dirty="0" err="1" smtClean="0"/>
                        <a:t>thích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thể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hiện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loài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hoa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này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bằng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cách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gì</a:t>
                      </a:r>
                      <a:r>
                        <a:rPr lang="en-US" sz="3600" baseline="0" dirty="0" smtClean="0"/>
                        <a:t>?</a:t>
                      </a:r>
                      <a:endParaRPr lang="en-US" sz="36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5800535"/>
                  </a:ext>
                </a:extLst>
              </a:tr>
              <a:tr h="7369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 smtClean="0"/>
                        <a:t>Hoa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baseline="0" dirty="0" err="1" smtClean="0"/>
                        <a:t>có</a:t>
                      </a:r>
                      <a:r>
                        <a:rPr lang="en-US" sz="3200" b="1" baseline="0" dirty="0" smtClean="0"/>
                        <a:t> </a:t>
                      </a:r>
                      <a:r>
                        <a:rPr lang="en-US" sz="3200" b="1" baseline="0" dirty="0" err="1" smtClean="0"/>
                        <a:t>rất</a:t>
                      </a:r>
                      <a:r>
                        <a:rPr lang="en-US" sz="3200" b="1" baseline="0" dirty="0" smtClean="0"/>
                        <a:t> </a:t>
                      </a:r>
                      <a:r>
                        <a:rPr lang="en-US" sz="3200" b="1" baseline="0" dirty="0" err="1" smtClean="0"/>
                        <a:t>nhiều</a:t>
                      </a:r>
                      <a:r>
                        <a:rPr lang="en-US" sz="3200" b="1" baseline="0" dirty="0" smtClean="0"/>
                        <a:t> </a:t>
                      </a:r>
                      <a:r>
                        <a:rPr lang="en-US" sz="3200" b="1" baseline="0" dirty="0" err="1" smtClean="0"/>
                        <a:t>màu</a:t>
                      </a:r>
                      <a:r>
                        <a:rPr lang="en-US" sz="3200" b="1" baseline="0" dirty="0" smtClean="0"/>
                        <a:t> </a:t>
                      </a:r>
                      <a:r>
                        <a:rPr lang="en-US" sz="3200" b="1" baseline="0" dirty="0" err="1" smtClean="0"/>
                        <a:t>sắc</a:t>
                      </a:r>
                      <a:r>
                        <a:rPr lang="en-US" sz="3200" b="1" baseline="0" dirty="0" smtClean="0"/>
                        <a:t> </a:t>
                      </a:r>
                      <a:r>
                        <a:rPr lang="en-US" sz="3200" b="1" baseline="0" dirty="0" err="1" smtClean="0"/>
                        <a:t>và</a:t>
                      </a:r>
                      <a:r>
                        <a:rPr lang="en-US" sz="3200" b="1" baseline="0" dirty="0" smtClean="0"/>
                        <a:t> </a:t>
                      </a:r>
                      <a:r>
                        <a:rPr lang="en-US" sz="3200" b="1" baseline="0" dirty="0" err="1" smtClean="0"/>
                        <a:t>hình</a:t>
                      </a:r>
                      <a:r>
                        <a:rPr lang="en-US" sz="3200" b="1" baseline="0" dirty="0" smtClean="0"/>
                        <a:t> </a:t>
                      </a:r>
                      <a:r>
                        <a:rPr lang="en-US" sz="3200" b="1" baseline="0" dirty="0" err="1" smtClean="0"/>
                        <a:t>dáng</a:t>
                      </a:r>
                      <a:r>
                        <a:rPr lang="en-US" sz="3200" b="1" baseline="0" dirty="0" smtClean="0"/>
                        <a:t> </a:t>
                      </a:r>
                      <a:r>
                        <a:rPr lang="en-US" sz="3200" b="1" baseline="0" dirty="0" err="1" smtClean="0"/>
                        <a:t>khác</a:t>
                      </a:r>
                      <a:r>
                        <a:rPr lang="en-US" sz="3200" b="1" baseline="0" dirty="0" smtClean="0"/>
                        <a:t> </a:t>
                      </a:r>
                      <a:r>
                        <a:rPr lang="en-US" sz="3200" b="1" baseline="0" dirty="0" err="1" smtClean="0"/>
                        <a:t>nhau</a:t>
                      </a:r>
                      <a:endParaRPr lang="en-US" sz="32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77116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4219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473" y="804150"/>
            <a:ext cx="3648584" cy="6096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14457"/>
            <a:ext cx="3579242" cy="29138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4331" y="804150"/>
            <a:ext cx="3566916" cy="33786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8671" y="3355319"/>
            <a:ext cx="2797567" cy="349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7360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3079"/>
            <a:ext cx="3261248" cy="305155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65709" y="2911633"/>
            <a:ext cx="1469365" cy="353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 smtClean="0">
                <a:solidFill>
                  <a:schemeClr val="tx1"/>
                </a:solidFill>
              </a:rPr>
              <a:t>Quả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táo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29000"/>
            <a:ext cx="4468050" cy="298881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29845" y="5999767"/>
            <a:ext cx="1738115" cy="353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 smtClean="0">
                <a:solidFill>
                  <a:schemeClr val="tx1"/>
                </a:solidFill>
              </a:rPr>
              <a:t>Quả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chuối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1878" y="213079"/>
            <a:ext cx="4402122" cy="295978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164060" y="2819866"/>
            <a:ext cx="1847077" cy="353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 smtClean="0">
                <a:solidFill>
                  <a:schemeClr val="tx1"/>
                </a:solidFill>
              </a:rPr>
              <a:t>Chùm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nho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0746" y="3429000"/>
            <a:ext cx="3560501" cy="292376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681882" y="3429000"/>
            <a:ext cx="1469365" cy="353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 smtClean="0">
                <a:solidFill>
                  <a:schemeClr val="tx1"/>
                </a:solidFill>
              </a:rPr>
              <a:t>Quả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lê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245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9777224"/>
              </p:ext>
            </p:extLst>
          </p:nvPr>
        </p:nvGraphicFramePr>
        <p:xfrm>
          <a:off x="430751" y="1289077"/>
          <a:ext cx="7738393" cy="40544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38393">
                  <a:extLst>
                    <a:ext uri="{9D8B030D-6E8A-4147-A177-3AD203B41FA5}">
                      <a16:colId xmlns:a16="http://schemas.microsoft.com/office/drawing/2014/main" val="2606136134"/>
                    </a:ext>
                  </a:extLst>
                </a:gridCol>
              </a:tblGrid>
              <a:tr h="5075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 smtClean="0"/>
                        <a:t>Câu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hỏi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thảo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luận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gợi</a:t>
                      </a:r>
                      <a:r>
                        <a:rPr lang="en-US" sz="3200" b="1" baseline="0" dirty="0" smtClean="0"/>
                        <a:t> ý</a:t>
                      </a:r>
                      <a:endParaRPr lang="en-US" sz="32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1076127"/>
                  </a:ext>
                </a:extLst>
              </a:tr>
              <a:tr h="1041765">
                <a:tc>
                  <a:txBody>
                    <a:bodyPr/>
                    <a:lstStyle/>
                    <a:p>
                      <a:r>
                        <a:rPr lang="en-US" sz="3200" baseline="0" dirty="0" err="1" smtClean="0"/>
                        <a:t>Em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biết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những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loại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quả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gì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màu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gì</a:t>
                      </a:r>
                      <a:r>
                        <a:rPr lang="en-US" sz="3200" baseline="0" dirty="0" smtClean="0"/>
                        <a:t>? </a:t>
                      </a:r>
                      <a:r>
                        <a:rPr lang="en-US" sz="3200" baseline="0" dirty="0" err="1" smtClean="0"/>
                        <a:t>Chúng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có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màu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sắc</a:t>
                      </a:r>
                      <a:r>
                        <a:rPr lang="en-US" sz="3200" baseline="0" dirty="0" smtClean="0"/>
                        <a:t>, </a:t>
                      </a:r>
                      <a:r>
                        <a:rPr lang="en-US" sz="3200" baseline="0" dirty="0" err="1" smtClean="0"/>
                        <a:t>đặc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điểm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như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thế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nào</a:t>
                      </a:r>
                      <a:r>
                        <a:rPr lang="en-US" sz="3200" baseline="0" dirty="0" smtClean="0"/>
                        <a:t>?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9360671"/>
                  </a:ext>
                </a:extLst>
              </a:tr>
              <a:tr h="10417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 smtClean="0"/>
                        <a:t>Em</a:t>
                      </a:r>
                      <a:r>
                        <a:rPr lang="en-US" sz="3200" dirty="0" smtClean="0"/>
                        <a:t> </a:t>
                      </a:r>
                      <a:r>
                        <a:rPr lang="en-US" sz="3200" dirty="0" err="1" smtClean="0"/>
                        <a:t>thích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loại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quả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nào</a:t>
                      </a:r>
                      <a:r>
                        <a:rPr lang="en-US" sz="3200" baseline="0" dirty="0" smtClean="0"/>
                        <a:t>? </a:t>
                      </a:r>
                      <a:r>
                        <a:rPr lang="en-US" sz="3200" baseline="0" dirty="0" err="1" smtClean="0"/>
                        <a:t>Chúng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có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màu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gì</a:t>
                      </a:r>
                      <a:r>
                        <a:rPr lang="en-US" sz="3200" baseline="0" dirty="0" smtClean="0"/>
                        <a:t>? </a:t>
                      </a:r>
                      <a:r>
                        <a:rPr lang="en-US" sz="3200" dirty="0" err="1" smtClean="0"/>
                        <a:t>Em</a:t>
                      </a:r>
                      <a:r>
                        <a:rPr lang="en-US" sz="3200" dirty="0" smtClean="0"/>
                        <a:t> </a:t>
                      </a:r>
                      <a:r>
                        <a:rPr lang="en-US" sz="3200" dirty="0" err="1" smtClean="0"/>
                        <a:t>thích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thể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hiện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loại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quả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này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bằng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cách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gì</a:t>
                      </a:r>
                      <a:r>
                        <a:rPr lang="en-US" sz="3200" baseline="0" dirty="0" smtClean="0"/>
                        <a:t>?</a:t>
                      </a:r>
                      <a:endParaRPr lang="en-US" sz="32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7187267"/>
                  </a:ext>
                </a:extLst>
              </a:tr>
              <a:tr h="13417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err="1" smtClean="0"/>
                        <a:t>Quả</a:t>
                      </a:r>
                      <a:r>
                        <a:rPr lang="en-US" sz="3600" b="1" baseline="0" dirty="0" smtClean="0"/>
                        <a:t> </a:t>
                      </a:r>
                      <a:r>
                        <a:rPr lang="en-US" sz="3600" b="1" baseline="0" dirty="0" err="1" smtClean="0"/>
                        <a:t>có</a:t>
                      </a:r>
                      <a:r>
                        <a:rPr lang="en-US" sz="3600" b="1" baseline="0" dirty="0" smtClean="0"/>
                        <a:t> </a:t>
                      </a:r>
                      <a:r>
                        <a:rPr lang="en-US" sz="3600" b="1" baseline="0" dirty="0" err="1" smtClean="0"/>
                        <a:t>rất</a:t>
                      </a:r>
                      <a:r>
                        <a:rPr lang="en-US" sz="3600" b="1" baseline="0" dirty="0" smtClean="0"/>
                        <a:t> </a:t>
                      </a:r>
                      <a:r>
                        <a:rPr lang="en-US" sz="3600" b="1" baseline="0" dirty="0" err="1" smtClean="0"/>
                        <a:t>nhiều</a:t>
                      </a:r>
                      <a:r>
                        <a:rPr lang="en-US" sz="3600" b="1" baseline="0" dirty="0" smtClean="0"/>
                        <a:t> </a:t>
                      </a:r>
                      <a:r>
                        <a:rPr lang="en-US" sz="3600" b="1" baseline="0" dirty="0" err="1" smtClean="0"/>
                        <a:t>màu</a:t>
                      </a:r>
                      <a:r>
                        <a:rPr lang="en-US" sz="3600" b="1" baseline="0" dirty="0" smtClean="0"/>
                        <a:t> </a:t>
                      </a:r>
                      <a:r>
                        <a:rPr lang="en-US" sz="3600" b="1" baseline="0" dirty="0" err="1" smtClean="0"/>
                        <a:t>sắc</a:t>
                      </a:r>
                      <a:r>
                        <a:rPr lang="en-US" sz="3600" b="1" baseline="0" dirty="0" smtClean="0"/>
                        <a:t> </a:t>
                      </a:r>
                      <a:r>
                        <a:rPr lang="en-US" sz="3600" b="1" baseline="0" dirty="0" err="1" smtClean="0"/>
                        <a:t>và</a:t>
                      </a:r>
                      <a:r>
                        <a:rPr lang="en-US" sz="3600" b="1" baseline="0" dirty="0" smtClean="0"/>
                        <a:t> </a:t>
                      </a:r>
                      <a:r>
                        <a:rPr lang="en-US" sz="3600" b="1" baseline="0" dirty="0" err="1" smtClean="0"/>
                        <a:t>hình</a:t>
                      </a:r>
                      <a:r>
                        <a:rPr lang="en-US" sz="3600" b="1" baseline="0" dirty="0" smtClean="0"/>
                        <a:t> </a:t>
                      </a:r>
                      <a:r>
                        <a:rPr lang="en-US" sz="3600" b="1" baseline="0" dirty="0" err="1" smtClean="0"/>
                        <a:t>dáng</a:t>
                      </a:r>
                      <a:r>
                        <a:rPr lang="en-US" sz="3600" b="1" baseline="0" dirty="0" smtClean="0"/>
                        <a:t> </a:t>
                      </a:r>
                      <a:r>
                        <a:rPr lang="en-US" sz="3600" b="1" baseline="0" dirty="0" err="1" smtClean="0"/>
                        <a:t>khác</a:t>
                      </a:r>
                      <a:r>
                        <a:rPr lang="en-US" sz="3600" b="1" baseline="0" dirty="0" smtClean="0"/>
                        <a:t> </a:t>
                      </a:r>
                      <a:r>
                        <a:rPr lang="en-US" sz="3600" b="1" baseline="0" dirty="0" err="1" smtClean="0"/>
                        <a:t>nhau</a:t>
                      </a:r>
                      <a:endParaRPr lang="en-US" sz="36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52434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29366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18" y="755695"/>
            <a:ext cx="8154538" cy="6763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5260" y="1511124"/>
            <a:ext cx="3529057" cy="47619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0091" y="1519769"/>
            <a:ext cx="3007696" cy="20627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001" y="3670224"/>
            <a:ext cx="3985996" cy="260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5750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1030</TotalTime>
  <Words>228</Words>
  <Application>Microsoft Office PowerPoint</Application>
  <PresentationFormat>On-screen Show (4:3)</PresentationFormat>
  <Paragraphs>29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DELL</cp:lastModifiedBy>
  <cp:revision>136</cp:revision>
  <dcterms:created xsi:type="dcterms:W3CDTF">2021-01-29T04:19:07Z</dcterms:created>
  <dcterms:modified xsi:type="dcterms:W3CDTF">2025-03-26T15:22:00Z</dcterms:modified>
</cp:coreProperties>
</file>