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17"/>
  </p:notesMasterIdLst>
  <p:sldIdLst>
    <p:sldId id="299" r:id="rId4"/>
    <p:sldId id="347" r:id="rId5"/>
    <p:sldId id="275" r:id="rId6"/>
    <p:sldId id="2641" r:id="rId7"/>
    <p:sldId id="316" r:id="rId8"/>
    <p:sldId id="348" r:id="rId9"/>
    <p:sldId id="258" r:id="rId10"/>
    <p:sldId id="257" r:id="rId11"/>
    <p:sldId id="351" r:id="rId12"/>
    <p:sldId id="2640" r:id="rId13"/>
    <p:sldId id="301" r:id="rId14"/>
    <p:sldId id="300" r:id="rId15"/>
    <p:sldId id="3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85041" autoAdjust="0"/>
  </p:normalViewPr>
  <p:slideViewPr>
    <p:cSldViewPr snapToGrid="0">
      <p:cViewPr varScale="1">
        <p:scale>
          <a:sx n="62" d="100"/>
          <a:sy n="62" d="100"/>
        </p:scale>
        <p:origin x="5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5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444A5-9FD5-4158-9034-AA72DE75FC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1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47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5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9189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">
  <p:cSld name="002 ">
    <p:bg>
      <p:bgPr>
        <a:solidFill>
          <a:srgbClr val="FFF2CC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 rotWithShape="1">
          <a:blip r:embed="rId2">
            <a:alphaModFix/>
          </a:blip>
          <a:srcRect t="23695" r="17136" b="20575"/>
          <a:stretch/>
        </p:blipFill>
        <p:spPr>
          <a:xfrm>
            <a:off x="-66775" y="38100"/>
            <a:ext cx="12298680" cy="687845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333600" y="326700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/>
          <p:nvPr/>
        </p:nvSpPr>
        <p:spPr>
          <a:xfrm rot="10049919">
            <a:off x="423948" y="1610795"/>
            <a:ext cx="2643297" cy="3351193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6528391" y="198119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7116726" y="321280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9216656" y="3207488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7364818" y="448162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9388549" y="449048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6877494" y="564765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8778950" y="5667152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 rot="-776460">
            <a:off x="619180" y="1943857"/>
            <a:ext cx="2306790" cy="28054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6528391" y="198119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7116726" y="321280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9216656" y="3207488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7364818" y="448162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9388549" y="449048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6877494" y="564765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778950" y="5667152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38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003">
    <p:bg>
      <p:bgPr>
        <a:solidFill>
          <a:srgbClr val="FFF2CC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400" y="76200"/>
            <a:ext cx="12344399" cy="70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 rot="-10282152">
            <a:off x="9169074" y="1711740"/>
            <a:ext cx="2645617" cy="3338572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4141382" y="971106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806303" y="252700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85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2484475" y="251459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4203405" y="2537636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1405270" y="3801137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85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3083442" y="378873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4802372" y="3811770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529856" y="4494027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4855535" y="4481622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6537625" y="283650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1"/>
          </p:nvPr>
        </p:nvSpPr>
        <p:spPr>
          <a:xfrm rot="508419">
            <a:off x="9350882" y="2123174"/>
            <a:ext cx="2306680" cy="280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33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  <p:sldLayoutId id="2147483713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.mp3"/><Relationship Id="rId7" Type="http://schemas.openxmlformats.org/officeDocument/2006/relationships/image" Target="../media/image15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video" Target="../media/media3.mp4"/><Relationship Id="rId16" Type="http://schemas.openxmlformats.org/officeDocument/2006/relationships/image" Target="../media/image42.svg"/><Relationship Id="rId20" Type="http://schemas.openxmlformats.org/officeDocument/2006/relationships/image" Target="../media/image24.png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6" y="-249317"/>
            <a:ext cx="12190816" cy="713970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09" y="2767403"/>
            <a:ext cx="11496675" cy="2198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CD269-82D4-428E-A7A8-8F7F2633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186" y="919132"/>
            <a:ext cx="6419644" cy="1560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61029-35A9-4ADB-BCC1-6DB36B84B129}"/>
              </a:ext>
            </a:extLst>
          </p:cNvPr>
          <p:cNvSpPr txBox="1"/>
          <p:nvPr/>
        </p:nvSpPr>
        <p:spPr>
          <a:xfrm>
            <a:off x="2371897" y="2998312"/>
            <a:ext cx="94584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đúng?”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E63B9CE-5734-49AA-9DAF-486780214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728" y="2767403"/>
            <a:ext cx="5289827" cy="35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5"/>
            <a:ext cx="8134498" cy="4923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54829" y="43481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17" name="Text Box 1">
            <a:extLst>
              <a:ext uri="{FF2B5EF4-FFF2-40B4-BE49-F238E27FC236}">
                <a16:creationId xmlns:a16="http://schemas.microsoft.com/office/drawing/2014/main" id="{25ABD8DD-88B8-41EB-8955-8E5302507429}"/>
              </a:ext>
            </a:extLst>
          </p:cNvPr>
          <p:cNvSpPr txBox="1"/>
          <p:nvPr/>
        </p:nvSpPr>
        <p:spPr>
          <a:xfrm>
            <a:off x="2698499" y="534642"/>
            <a:ext cx="7916004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0071E-E2AB-46B8-9503-E026F224DF4A}"/>
              </a:ext>
            </a:extLst>
          </p:cNvPr>
          <p:cNvSpPr/>
          <p:nvPr/>
        </p:nvSpPr>
        <p:spPr>
          <a:xfrm>
            <a:off x="2701195" y="565584"/>
            <a:ext cx="7695194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Khi chọn những hàng hóa đó, em cần lưu ý tới: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Phù hợp với 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cần phải tươ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lang="vi-VN" sz="3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đảm bảo vệ sinh, hàng hóa có ghi rõ nguồn gốc xuất xứ, thành phần, ngày sản xuất và hạn sử dụng.</a:t>
            </a:r>
          </a:p>
        </p:txBody>
      </p:sp>
    </p:spTree>
    <p:extLst>
      <p:ext uri="{BB962C8B-B14F-4D97-AF65-F5344CB8AC3E}">
        <p14:creationId xmlns:p14="http://schemas.microsoft.com/office/powerpoint/2010/main" val="2800399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816" cy="7139709"/>
          </a:xfrm>
          <a:prstGeom prst="rect">
            <a:avLst/>
          </a:prstGeom>
        </p:spPr>
      </p:pic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E3E05C-CCBC-4CB5-80E3-6B1DC3A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98" y="1993681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 CÒNG ĐI CHỢ TRỜI MƯA  Bài hát Đồng dao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43" y="0"/>
            <a:ext cx="12000214" cy="67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>
            <a:fillRect/>
          </a:stretch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0857867" y="2157492"/>
            <a:ext cx="1600685" cy="116426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1606310" y="2317954"/>
            <a:ext cx="852242" cy="6198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pic>
        <p:nvPicPr>
          <p:cNvPr id="16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8" r="4029"/>
          <a:stretch>
            <a:fillRect/>
          </a:stretch>
        </p:blipFill>
        <p:spPr>
          <a:xfrm>
            <a:off x="2417577" y="244832"/>
            <a:ext cx="7738189" cy="49895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86" y="-271693"/>
            <a:ext cx="1170434" cy="1170434"/>
          </a:xfrm>
          <a:prstGeom prst="rect">
            <a:avLst/>
          </a:prstGeom>
        </p:spPr>
      </p:pic>
      <p:pic>
        <p:nvPicPr>
          <p:cNvPr id="19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82" y="898741"/>
            <a:ext cx="1170434" cy="1170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D0088-1DDA-8EAE-CB1C-81123C73C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7745" y="1792181"/>
            <a:ext cx="742557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207" name="矩形: 圆角 13">
            <a:extLst>
              <a:ext uri="{FF2B5EF4-FFF2-40B4-BE49-F238E27FC236}">
                <a16:creationId xmlns:a16="http://schemas.microsoft.com/office/drawing/2014/main" id="{D1D83CBE-62D7-4452-AB2F-217D8E3F3C5D}"/>
              </a:ext>
            </a:extLst>
          </p:cNvPr>
          <p:cNvSpPr/>
          <p:nvPr/>
        </p:nvSpPr>
        <p:spPr>
          <a:xfrm>
            <a:off x="1520808" y="166225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12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12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2024</a:t>
            </a: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ABA3F434-48D9-4B66-B9EB-8C6063CAC6E1}"/>
              </a:ext>
            </a:extLst>
          </p:cNvPr>
          <p:cNvGrpSpPr/>
          <p:nvPr/>
        </p:nvGrpSpPr>
        <p:grpSpPr>
          <a:xfrm>
            <a:off x="120278" y="1264103"/>
            <a:ext cx="12644468" cy="3223771"/>
            <a:chOff x="3735" y="1646"/>
            <a:chExt cx="9524" cy="2813"/>
          </a:xfrm>
        </p:grpSpPr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6D2B5F15-35F0-4D2D-9502-1462741D7E9A}"/>
                </a:ext>
              </a:extLst>
            </p:cNvPr>
            <p:cNvPicPr/>
            <p:nvPr/>
          </p:nvPicPr>
          <p:blipFill>
            <a:blip r:embed="rId6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3735" y="1646"/>
              <a:ext cx="9277" cy="27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5" name="Text Box 5">
              <a:extLst>
                <a:ext uri="{FF2B5EF4-FFF2-40B4-BE49-F238E27FC236}">
                  <a16:creationId xmlns:a16="http://schemas.microsoft.com/office/drawing/2014/main" id="{5343A08F-8B0C-4E31-8CA0-89410C1E1294}"/>
                </a:ext>
              </a:extLst>
            </p:cNvPr>
            <p:cNvSpPr txBox="1"/>
            <p:nvPr/>
          </p:nvSpPr>
          <p:spPr>
            <a:xfrm>
              <a:off x="4543" y="2230"/>
              <a:ext cx="8716" cy="2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15: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4" name="矩形: 圆角 13">
            <a:extLst>
              <a:ext uri="{FF2B5EF4-FFF2-40B4-BE49-F238E27FC236}">
                <a16:creationId xmlns:a16="http://schemas.microsoft.com/office/drawing/2014/main" id="{D1D83CBE-62D7-4452-AB2F-217D8E3F3C5D}"/>
              </a:ext>
            </a:extLst>
          </p:cNvPr>
          <p:cNvSpPr/>
          <p:nvPr/>
        </p:nvSpPr>
        <p:spPr>
          <a:xfrm>
            <a:off x="1220071" y="1463747"/>
            <a:ext cx="9617710" cy="2277124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endParaRPr lang="en-US" altLang="zh-CN" sz="40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6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207" grpId="0" animBg="1"/>
      <p:bldP spid="207" grpId="1" animBg="1"/>
      <p:bldP spid="334" grpId="0" animBg="1"/>
      <p:bldP spid="33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3966057" y="177750"/>
            <a:ext cx="6316555" cy="658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1.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30" y="177750"/>
            <a:ext cx="907027" cy="914401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7585E06-BDA1-4B70-A37E-0DC2FA8D68A8}"/>
              </a:ext>
            </a:extLst>
          </p:cNvPr>
          <p:cNvGrpSpPr/>
          <p:nvPr/>
        </p:nvGrpSpPr>
        <p:grpSpPr>
          <a:xfrm>
            <a:off x="98984" y="1152792"/>
            <a:ext cx="12020258" cy="4606780"/>
            <a:chOff x="11900" y="1152792"/>
            <a:chExt cx="12020258" cy="46067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1E313F-8101-4C09-A686-396E0784471E}"/>
                </a:ext>
              </a:extLst>
            </p:cNvPr>
            <p:cNvGrpSpPr/>
            <p:nvPr/>
          </p:nvGrpSpPr>
          <p:grpSpPr>
            <a:xfrm>
              <a:off x="4452137" y="2825954"/>
              <a:ext cx="2084614" cy="1406525"/>
              <a:chOff x="3897930" y="2657475"/>
              <a:chExt cx="2084614" cy="1406525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95C6274-EE04-47BF-8A2F-93A3C57CC6F8}"/>
                  </a:ext>
                </a:extLst>
              </p:cNvPr>
              <p:cNvSpPr/>
              <p:nvPr/>
            </p:nvSpPr>
            <p:spPr>
              <a:xfrm>
                <a:off x="3897930" y="2657475"/>
                <a:ext cx="2084614" cy="140652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AB04A7-F469-435E-83E5-C0B8F2ACA0A0}"/>
                  </a:ext>
                </a:extLst>
              </p:cNvPr>
              <p:cNvSpPr txBox="1"/>
              <p:nvPr/>
            </p:nvSpPr>
            <p:spPr>
              <a:xfrm>
                <a:off x="3970500" y="2825955"/>
                <a:ext cx="1883229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b="1" dirty="0"/>
                  <a:t>MUA BÁN HÀNG HÓA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8F900DA-4CCE-4D1B-8400-0CA484CA2FBD}"/>
                </a:ext>
              </a:extLst>
            </p:cNvPr>
            <p:cNvGrpSpPr/>
            <p:nvPr/>
          </p:nvGrpSpPr>
          <p:grpSpPr>
            <a:xfrm>
              <a:off x="2230664" y="1695429"/>
              <a:ext cx="1436461" cy="1238045"/>
              <a:chOff x="8860064" y="2825955"/>
              <a:chExt cx="1900465" cy="123804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89A72EF-BE39-4D66-87D0-9B52FA7A2612}"/>
                  </a:ext>
                </a:extLst>
              </p:cNvPr>
              <p:cNvSpPr/>
              <p:nvPr/>
            </p:nvSpPr>
            <p:spPr>
              <a:xfrm>
                <a:off x="8877300" y="2825955"/>
                <a:ext cx="1883229" cy="1238045"/>
              </a:xfrm>
              <a:prstGeom prst="roundRect">
                <a:avLst/>
              </a:prstGeom>
              <a:solidFill>
                <a:srgbClr val="F48C24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3043E0-8704-497B-A784-2B91164BDE84}"/>
                  </a:ext>
                </a:extLst>
              </p:cNvPr>
              <p:cNvSpPr txBox="1"/>
              <p:nvPr/>
            </p:nvSpPr>
            <p:spPr>
              <a:xfrm>
                <a:off x="8860064" y="2949670"/>
                <a:ext cx="1883229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b="1" dirty="0"/>
                  <a:t>NƠI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b="1" dirty="0"/>
                  <a:t>MUA BÁN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5AC627-37E1-4612-BDAC-A96B70DEDA1F}"/>
                </a:ext>
              </a:extLst>
            </p:cNvPr>
            <p:cNvGrpSpPr/>
            <p:nvPr/>
          </p:nvGrpSpPr>
          <p:grpSpPr>
            <a:xfrm>
              <a:off x="2238828" y="4075665"/>
              <a:ext cx="1640145" cy="1238045"/>
              <a:chOff x="8860064" y="2825955"/>
              <a:chExt cx="1900465" cy="1238045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A8E7B53-4EC9-43A9-8ECD-C99E87FEC613}"/>
                  </a:ext>
                </a:extLst>
              </p:cNvPr>
              <p:cNvSpPr/>
              <p:nvPr/>
            </p:nvSpPr>
            <p:spPr>
              <a:xfrm>
                <a:off x="8877300" y="2825955"/>
                <a:ext cx="1883229" cy="1238045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58E8D7-8449-40EE-BBCF-DBDBA2D4526B}"/>
                  </a:ext>
                </a:extLst>
              </p:cNvPr>
              <p:cNvSpPr txBox="1"/>
              <p:nvPr/>
            </p:nvSpPr>
            <p:spPr>
              <a:xfrm>
                <a:off x="8860064" y="2949670"/>
                <a:ext cx="1883229" cy="91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900" b="1" dirty="0"/>
                  <a:t>LÍ DO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900" b="1" dirty="0"/>
                  <a:t>LỰA CHỌN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0693DD-CC49-4180-AC84-8832D545CAE3}"/>
                </a:ext>
              </a:extLst>
            </p:cNvPr>
            <p:cNvGrpSpPr/>
            <p:nvPr/>
          </p:nvGrpSpPr>
          <p:grpSpPr>
            <a:xfrm>
              <a:off x="14443" y="1268628"/>
              <a:ext cx="1608532" cy="708052"/>
              <a:chOff x="6766995" y="1667513"/>
              <a:chExt cx="2249490" cy="92874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84192DF-530F-4C7B-94C3-6310D2E71485}"/>
                  </a:ext>
                </a:extLst>
              </p:cNvPr>
              <p:cNvSpPr/>
              <p:nvPr/>
            </p:nvSpPr>
            <p:spPr>
              <a:xfrm>
                <a:off x="6769492" y="1704021"/>
                <a:ext cx="2246993" cy="8922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1357C8-E5B7-44D2-BA70-0025A6FC8C55}"/>
                  </a:ext>
                </a:extLst>
              </p:cNvPr>
              <p:cNvSpPr txBox="1"/>
              <p:nvPr/>
            </p:nvSpPr>
            <p:spPr>
              <a:xfrm>
                <a:off x="6766995" y="1667513"/>
                <a:ext cx="22469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/>
                  <a:t>Chợ</a:t>
                </a:r>
                <a:r>
                  <a:rPr lang="en-US" sz="2000" dirty="0"/>
                  <a:t> </a:t>
                </a:r>
              </a:p>
              <a:p>
                <a:pPr algn="ctr"/>
                <a:r>
                  <a:rPr lang="en-US" sz="2000" dirty="0" err="1"/>
                  <a:t>truyền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thống</a:t>
                </a:r>
                <a:endParaRPr lang="en-US" sz="2000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CA2D85A-D4DA-43DC-BE82-FADCB51A91F0}"/>
                </a:ext>
              </a:extLst>
            </p:cNvPr>
            <p:cNvGrpSpPr/>
            <p:nvPr/>
          </p:nvGrpSpPr>
          <p:grpSpPr>
            <a:xfrm>
              <a:off x="11900" y="2020836"/>
              <a:ext cx="1606747" cy="532188"/>
              <a:chOff x="6769492" y="1668830"/>
              <a:chExt cx="2246993" cy="532188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D0F9863-828A-4730-A496-30EE7B570740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B46E560-BCBC-4704-B16C-FC9BE667B51F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 err="1"/>
                  <a:t>Cửa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hàng</a:t>
                </a:r>
                <a:endParaRPr lang="en-US" sz="2000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B6D53B7-BB57-4FC9-A8DB-6F92BEF6605C}"/>
                </a:ext>
              </a:extLst>
            </p:cNvPr>
            <p:cNvGrpSpPr/>
            <p:nvPr/>
          </p:nvGrpSpPr>
          <p:grpSpPr>
            <a:xfrm>
              <a:off x="18930" y="3985287"/>
              <a:ext cx="1617073" cy="728964"/>
              <a:chOff x="7399412" y="1703172"/>
              <a:chExt cx="1617073" cy="728964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27728B2-81A6-42DF-AF4D-066F2B4B0B2E}"/>
                  </a:ext>
                </a:extLst>
              </p:cNvPr>
              <p:cNvSpPr/>
              <p:nvPr/>
            </p:nvSpPr>
            <p:spPr>
              <a:xfrm>
                <a:off x="7399412" y="1704021"/>
                <a:ext cx="1617073" cy="72811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3CB403C-9E41-4EC9-A7BB-A1E63EF5B7F7}"/>
                  </a:ext>
                </a:extLst>
              </p:cNvPr>
              <p:cNvSpPr txBox="1"/>
              <p:nvPr/>
            </p:nvSpPr>
            <p:spPr>
              <a:xfrm>
                <a:off x="7616117" y="1703172"/>
                <a:ext cx="11592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cả</a:t>
                </a:r>
                <a:r>
                  <a:rPr lang="en-US" sz="2000" dirty="0"/>
                  <a:t> </a:t>
                </a:r>
              </a:p>
              <a:p>
                <a:pPr algn="ctr"/>
                <a:r>
                  <a:rPr lang="en-US" sz="2000" dirty="0" err="1"/>
                  <a:t>phù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endParaRPr lang="en-US" sz="2000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58AB17E-D59F-45D1-9FC2-5EA3B68900E7}"/>
                </a:ext>
              </a:extLst>
            </p:cNvPr>
            <p:cNvGrpSpPr/>
            <p:nvPr/>
          </p:nvGrpSpPr>
          <p:grpSpPr>
            <a:xfrm>
              <a:off x="18282" y="4780989"/>
              <a:ext cx="1617073" cy="532188"/>
              <a:chOff x="6769492" y="1668830"/>
              <a:chExt cx="2246993" cy="53218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0F86E22-C13A-4986-848B-47EE9E488A48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07A2511-2EB2-403D-ADC0-95072DF3DC7C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…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B290BDB-A7E5-4205-BF85-96AC46B0C032}"/>
                </a:ext>
              </a:extLst>
            </p:cNvPr>
            <p:cNvGrpSpPr/>
            <p:nvPr/>
          </p:nvGrpSpPr>
          <p:grpSpPr>
            <a:xfrm>
              <a:off x="6862475" y="2938768"/>
              <a:ext cx="1637153" cy="1238045"/>
              <a:chOff x="8860064" y="2825955"/>
              <a:chExt cx="1900465" cy="123804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4B78BEE-3B89-406A-AA03-F9BCC53ED024}"/>
                  </a:ext>
                </a:extLst>
              </p:cNvPr>
              <p:cNvSpPr/>
              <p:nvPr/>
            </p:nvSpPr>
            <p:spPr>
              <a:xfrm>
                <a:off x="8877300" y="2825955"/>
                <a:ext cx="1883229" cy="1238045"/>
              </a:xfrm>
              <a:prstGeom prst="roundRect">
                <a:avLst/>
              </a:prstGeom>
              <a:solidFill>
                <a:srgbClr val="E43466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71D9DC-4EBF-404E-AF33-433CD76E8470}"/>
                  </a:ext>
                </a:extLst>
              </p:cNvPr>
              <p:cNvSpPr txBox="1"/>
              <p:nvPr/>
            </p:nvSpPr>
            <p:spPr>
              <a:xfrm>
                <a:off x="8860064" y="2949670"/>
                <a:ext cx="1883229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b="1" dirty="0"/>
                  <a:t>TÊN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b="1" dirty="0"/>
                  <a:t>HÀNG HÓA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1F1B8AE-3B10-4B7B-AF34-BC297F30DA36}"/>
                </a:ext>
              </a:extLst>
            </p:cNvPr>
            <p:cNvGrpSpPr/>
            <p:nvPr/>
          </p:nvGrpSpPr>
          <p:grpSpPr>
            <a:xfrm>
              <a:off x="9194345" y="1548126"/>
              <a:ext cx="1620614" cy="532188"/>
              <a:chOff x="6769492" y="1668830"/>
              <a:chExt cx="2246993" cy="532188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D8F21A9-87F7-4DB2-B395-1C65B48525D8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434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8F0A6A-E80D-4D54-89FD-3750ED774421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phẩm</a:t>
                </a:r>
                <a:endParaRPr lang="en-US" sz="200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163BC48-5D06-4C16-A1E7-71E9F24DA152}"/>
                </a:ext>
              </a:extLst>
            </p:cNvPr>
            <p:cNvGrpSpPr/>
            <p:nvPr/>
          </p:nvGrpSpPr>
          <p:grpSpPr>
            <a:xfrm>
              <a:off x="9194345" y="3219056"/>
              <a:ext cx="1620614" cy="532188"/>
              <a:chOff x="6769492" y="1668830"/>
              <a:chExt cx="2246993" cy="532188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F9FFB9FD-14BB-4491-9EC8-6D33F5EFBD6A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434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30C3A41-B742-4998-8326-A380FCFA639F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 err="1"/>
                  <a:t>Đồ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dùng</a:t>
                </a:r>
                <a:endParaRPr lang="en-US" sz="2000"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B159012-B015-4325-9AD3-D75E9C38AEE1}"/>
                </a:ext>
              </a:extLst>
            </p:cNvPr>
            <p:cNvGrpSpPr/>
            <p:nvPr/>
          </p:nvGrpSpPr>
          <p:grpSpPr>
            <a:xfrm>
              <a:off x="9194345" y="4943694"/>
              <a:ext cx="1615472" cy="532188"/>
              <a:chOff x="6769492" y="1668830"/>
              <a:chExt cx="2246993" cy="53218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1F1D8220-D855-4F53-B69F-DD9ED5547D8E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434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BD35D46-3584-4B0A-AA7B-3E5B0DEE4389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Trang </a:t>
                </a:r>
                <a:r>
                  <a:rPr lang="en-US" sz="2000" dirty="0" err="1"/>
                  <a:t>phục</a:t>
                </a:r>
                <a:endParaRPr lang="en-US" sz="2000" dirty="0"/>
              </a:p>
            </p:txBody>
          </p:sp>
        </p:grp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DA0A15DF-2194-4DF4-98BC-1FEBEDB9DB1D}"/>
                </a:ext>
              </a:extLst>
            </p:cNvPr>
            <p:cNvCxnSpPr>
              <a:cxnSpLocks/>
              <a:stCxn id="10" idx="0"/>
              <a:endCxn id="20" idx="3"/>
            </p:cNvCxnSpPr>
            <p:nvPr/>
          </p:nvCxnSpPr>
          <p:spPr>
            <a:xfrm rot="16200000" flipV="1">
              <a:off x="4310531" y="1642040"/>
              <a:ext cx="527480" cy="1840347"/>
            </a:xfrm>
            <a:prstGeom prst="bentConnector2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BD25B9-D320-4946-9ECF-C689AB537FAD}"/>
                </a:ext>
              </a:extLst>
            </p:cNvPr>
            <p:cNvGrpSpPr/>
            <p:nvPr/>
          </p:nvGrpSpPr>
          <p:grpSpPr>
            <a:xfrm>
              <a:off x="23446" y="2632809"/>
              <a:ext cx="1606747" cy="532188"/>
              <a:chOff x="6769492" y="1668830"/>
              <a:chExt cx="2246993" cy="532188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315DE08D-3639-4854-8197-584B1456B95B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0736412-90C1-4574-B49F-D04636B5AA7F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……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B30EFBD-48E5-41D0-8190-ECC7FA95A228}"/>
                </a:ext>
              </a:extLst>
            </p:cNvPr>
            <p:cNvGrpSpPr/>
            <p:nvPr/>
          </p:nvGrpSpPr>
          <p:grpSpPr>
            <a:xfrm>
              <a:off x="1636003" y="1635092"/>
              <a:ext cx="434157" cy="1305936"/>
              <a:chOff x="1636003" y="1635091"/>
              <a:chExt cx="434157" cy="1539949"/>
            </a:xfrm>
          </p:grpSpPr>
          <p:cxnSp>
            <p:nvCxnSpPr>
              <p:cNvPr id="67" name="Connector: Elbow 66">
                <a:extLst>
                  <a:ext uri="{FF2B5EF4-FFF2-40B4-BE49-F238E27FC236}">
                    <a16:creationId xmlns:a16="http://schemas.microsoft.com/office/drawing/2014/main" id="{267372D8-00A3-4C25-9342-449EBD6B2C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1740" y="1794489"/>
                <a:ext cx="428420" cy="1380551"/>
              </a:xfrm>
              <a:prstGeom prst="bentConnector2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Connector: Elbow 65">
                <a:extLst>
                  <a:ext uri="{FF2B5EF4-FFF2-40B4-BE49-F238E27FC236}">
                    <a16:creationId xmlns:a16="http://schemas.microsoft.com/office/drawing/2014/main" id="{838B6F55-4A70-4DF8-95B1-9C0CD172B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6003" y="1635091"/>
                <a:ext cx="430982" cy="248498"/>
              </a:xfrm>
              <a:prstGeom prst="bentConnector3">
                <a:avLst>
                  <a:gd name="adj1" fmla="val 100832"/>
                </a:avLst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9FD46F-DFD2-4D58-974B-733842DD651C}"/>
                </a:ext>
              </a:extLst>
            </p:cNvPr>
            <p:cNvGrpSpPr/>
            <p:nvPr/>
          </p:nvGrpSpPr>
          <p:grpSpPr>
            <a:xfrm>
              <a:off x="1649641" y="4282440"/>
              <a:ext cx="408697" cy="793784"/>
              <a:chOff x="1636003" y="1635091"/>
              <a:chExt cx="434157" cy="1539949"/>
            </a:xfrm>
          </p:grpSpPr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BC47DBD1-C437-4937-8C93-8AB20BCE0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1740" y="1794489"/>
                <a:ext cx="428420" cy="1380551"/>
              </a:xfrm>
              <a:prstGeom prst="bentConnector2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2" name="Connector: Elbow 81">
                <a:extLst>
                  <a:ext uri="{FF2B5EF4-FFF2-40B4-BE49-F238E27FC236}">
                    <a16:creationId xmlns:a16="http://schemas.microsoft.com/office/drawing/2014/main" id="{932E5F5B-2AAB-41E9-8A2E-AAFFD89273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6003" y="1635091"/>
                <a:ext cx="430982" cy="248498"/>
              </a:xfrm>
              <a:prstGeom prst="bentConnector3">
                <a:avLst>
                  <a:gd name="adj1" fmla="val 100832"/>
                </a:avLst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F709330-60A6-4FC2-B882-8F226E2AF0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0109" y="4694687"/>
              <a:ext cx="226511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8C8F97-807A-4B7C-A14D-A6AD55D3B91D}"/>
                </a:ext>
              </a:extLst>
            </p:cNvPr>
            <p:cNvCxnSpPr>
              <a:cxnSpLocks/>
            </p:cNvCxnSpPr>
            <p:nvPr/>
          </p:nvCxnSpPr>
          <p:spPr>
            <a:xfrm>
              <a:off x="8484446" y="3517833"/>
              <a:ext cx="709898" cy="0"/>
            </a:xfrm>
            <a:prstGeom prst="line">
              <a:avLst/>
            </a:prstGeom>
            <a:ln w="28575">
              <a:solidFill>
                <a:srgbClr val="E43466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5F39A18-8F87-4C9D-B223-D18EB0DFF05E}"/>
                </a:ext>
              </a:extLst>
            </p:cNvPr>
            <p:cNvGrpSpPr/>
            <p:nvPr/>
          </p:nvGrpSpPr>
          <p:grpSpPr>
            <a:xfrm flipH="1">
              <a:off x="8753835" y="1845828"/>
              <a:ext cx="434157" cy="3432151"/>
              <a:chOff x="1636003" y="1635091"/>
              <a:chExt cx="434157" cy="1539949"/>
            </a:xfrm>
          </p:grpSpPr>
          <p:cxnSp>
            <p:nvCxnSpPr>
              <p:cNvPr id="92" name="Connector: Elbow 91">
                <a:extLst>
                  <a:ext uri="{FF2B5EF4-FFF2-40B4-BE49-F238E27FC236}">
                    <a16:creationId xmlns:a16="http://schemas.microsoft.com/office/drawing/2014/main" id="{23984647-59F5-4576-BB14-F32229BA8F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1740" y="1794489"/>
                <a:ext cx="428420" cy="1380551"/>
              </a:xfrm>
              <a:prstGeom prst="bentConnector2">
                <a:avLst/>
              </a:prstGeom>
              <a:ln w="28575">
                <a:solidFill>
                  <a:srgbClr val="E43466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Connector: Elbow 92">
                <a:extLst>
                  <a:ext uri="{FF2B5EF4-FFF2-40B4-BE49-F238E27FC236}">
                    <a16:creationId xmlns:a16="http://schemas.microsoft.com/office/drawing/2014/main" id="{7FAEB3FA-0197-420E-A58A-0C6572F62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6003" y="1635091"/>
                <a:ext cx="430982" cy="248498"/>
              </a:xfrm>
              <a:prstGeom prst="bentConnector3">
                <a:avLst>
                  <a:gd name="adj1" fmla="val 100832"/>
                </a:avLst>
              </a:prstGeom>
              <a:ln w="28575">
                <a:solidFill>
                  <a:srgbClr val="E43466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19A3C06E-8B82-4112-ABA0-A567CFBB03D0}"/>
                </a:ext>
              </a:extLst>
            </p:cNvPr>
            <p:cNvCxnSpPr>
              <a:stCxn id="23" idx="3"/>
              <a:endCxn id="10" idx="4"/>
            </p:cNvCxnSpPr>
            <p:nvPr/>
          </p:nvCxnSpPr>
          <p:spPr>
            <a:xfrm flipV="1">
              <a:off x="3878973" y="4232479"/>
              <a:ext cx="1615471" cy="462209"/>
            </a:xfrm>
            <a:prstGeom prst="bentConnector2">
              <a:avLst/>
            </a:prstGeom>
            <a:ln w="28575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2EF6B1F-C4DE-4CBD-BEB5-7510EBF99314}"/>
                </a:ext>
              </a:extLst>
            </p:cNvPr>
            <p:cNvCxnSpPr>
              <a:stCxn id="20" idx="1"/>
              <a:endCxn id="29" idx="3"/>
            </p:cNvCxnSpPr>
            <p:nvPr/>
          </p:nvCxnSpPr>
          <p:spPr>
            <a:xfrm flipH="1">
              <a:off x="1618647" y="2298474"/>
              <a:ext cx="612017" cy="605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1785846-82FF-4E32-A4A8-119FE10A1551}"/>
                </a:ext>
              </a:extLst>
            </p:cNvPr>
            <p:cNvCxnSpPr>
              <a:cxnSpLocks/>
              <a:stCxn id="10" idx="6"/>
              <a:endCxn id="42" idx="1"/>
            </p:cNvCxnSpPr>
            <p:nvPr/>
          </p:nvCxnSpPr>
          <p:spPr>
            <a:xfrm>
              <a:off x="6536751" y="3529217"/>
              <a:ext cx="325724" cy="12596"/>
            </a:xfrm>
            <a:prstGeom prst="line">
              <a:avLst/>
            </a:prstGeom>
            <a:ln w="28575">
              <a:solidFill>
                <a:srgbClr val="E434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4" name="Picture 12" descr="Cá He - CÁ GIỐNG CHẨN NGUYÊN">
              <a:extLst>
                <a:ext uri="{FF2B5EF4-FFF2-40B4-BE49-F238E27FC236}">
                  <a16:creationId xmlns:a16="http://schemas.microsoft.com/office/drawing/2014/main" id="{F2A0557A-ECEE-4CAD-82AC-900CD5F35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375" y="1152792"/>
              <a:ext cx="971248" cy="649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8953A9E-6B31-4BA3-B0AB-6A2AF6AF6D63}"/>
                </a:ext>
              </a:extLst>
            </p:cNvPr>
            <p:cNvGrpSpPr/>
            <p:nvPr/>
          </p:nvGrpSpPr>
          <p:grpSpPr>
            <a:xfrm>
              <a:off x="11061089" y="1814220"/>
              <a:ext cx="931823" cy="532188"/>
              <a:chOff x="6769492" y="1668830"/>
              <a:chExt cx="2246993" cy="532188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F56AA70C-AD7F-4036-B4BE-80F75880E668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434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459FCD9-9C0C-4E2B-A794-02254CBBE739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…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DADCABB-DA59-410C-8546-A5FF25A92F62}"/>
                </a:ext>
              </a:extLst>
            </p:cNvPr>
            <p:cNvGrpSpPr/>
            <p:nvPr/>
          </p:nvGrpSpPr>
          <p:grpSpPr>
            <a:xfrm>
              <a:off x="11100335" y="3493252"/>
              <a:ext cx="931823" cy="532188"/>
              <a:chOff x="6769492" y="1668830"/>
              <a:chExt cx="2246993" cy="532188"/>
            </a:xfrm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5C30A6A5-4E20-4C42-989F-DF448143E435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434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C4BC6F2-96B5-4CB8-8F23-7401B34D5824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…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F5E80C3-459F-40FD-94C9-52DB4F21A7D3}"/>
                </a:ext>
              </a:extLst>
            </p:cNvPr>
            <p:cNvGrpSpPr/>
            <p:nvPr/>
          </p:nvGrpSpPr>
          <p:grpSpPr>
            <a:xfrm>
              <a:off x="11061089" y="5227384"/>
              <a:ext cx="931823" cy="532188"/>
              <a:chOff x="6769492" y="1668830"/>
              <a:chExt cx="2246993" cy="532188"/>
            </a:xfrm>
          </p:grpSpPr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03F68CEE-F95C-42E2-9D11-76826F230ACA}"/>
                  </a:ext>
                </a:extLst>
              </p:cNvPr>
              <p:cNvSpPr/>
              <p:nvPr/>
            </p:nvSpPr>
            <p:spPr>
              <a:xfrm>
                <a:off x="6769492" y="1704022"/>
                <a:ext cx="2246993" cy="49699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434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8C1CCA5-F140-479C-8C61-D936685F0544}"/>
                  </a:ext>
                </a:extLst>
              </p:cNvPr>
              <p:cNvSpPr txBox="1"/>
              <p:nvPr/>
            </p:nvSpPr>
            <p:spPr>
              <a:xfrm>
                <a:off x="6769492" y="1668830"/>
                <a:ext cx="2246993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…</a:t>
                </a:r>
              </a:p>
            </p:txBody>
          </p:sp>
        </p:grpSp>
        <p:pic>
          <p:nvPicPr>
            <p:cNvPr id="3086" name="Picture 14" descr="Smart Tivi Sony 43 inch 43W660G giá tốt ,có trả góp">
              <a:extLst>
                <a:ext uri="{FF2B5EF4-FFF2-40B4-BE49-F238E27FC236}">
                  <a16:creationId xmlns:a16="http://schemas.microsoft.com/office/drawing/2014/main" id="{9BEDDD7C-5129-4CFD-B211-1F8B53289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2491" y="2912932"/>
              <a:ext cx="803275" cy="49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Mua Mũ MLB Men&amp;#39;s New York Yankees Adjustable Hat Black màu đen, chính hãng,  Giá tốt">
              <a:extLst>
                <a:ext uri="{FF2B5EF4-FFF2-40B4-BE49-F238E27FC236}">
                  <a16:creationId xmlns:a16="http://schemas.microsoft.com/office/drawing/2014/main" id="{ED1EA151-9002-4433-87A8-B60B1D76F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295" y="4268386"/>
              <a:ext cx="904471" cy="904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80B9396-7930-4229-9920-829AA826FE74}"/>
                </a:ext>
              </a:extLst>
            </p:cNvPr>
            <p:cNvGrpSpPr/>
            <p:nvPr/>
          </p:nvGrpSpPr>
          <p:grpSpPr>
            <a:xfrm>
              <a:off x="10809817" y="1469785"/>
              <a:ext cx="253836" cy="649279"/>
              <a:chOff x="10809817" y="1469785"/>
              <a:chExt cx="253836" cy="64927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FCE3A15-A0B4-43A5-83D4-837828017474}"/>
                  </a:ext>
                </a:extLst>
              </p:cNvPr>
              <p:cNvGrpSpPr/>
              <p:nvPr/>
            </p:nvGrpSpPr>
            <p:grpSpPr>
              <a:xfrm flipH="1">
                <a:off x="10879931" y="1469785"/>
                <a:ext cx="183722" cy="649279"/>
                <a:chOff x="1636003" y="1635091"/>
                <a:chExt cx="434157" cy="1539949"/>
              </a:xfrm>
            </p:grpSpPr>
            <p:cxnSp>
              <p:nvCxnSpPr>
                <p:cNvPr id="118" name="Connector: Elbow 117">
                  <a:extLst>
                    <a:ext uri="{FF2B5EF4-FFF2-40B4-BE49-F238E27FC236}">
                      <a16:creationId xmlns:a16="http://schemas.microsoft.com/office/drawing/2014/main" id="{00195809-EC79-4890-8CB6-5211E24A29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1740" y="1794489"/>
                  <a:ext cx="428420" cy="1380551"/>
                </a:xfrm>
                <a:prstGeom prst="bentConnector2">
                  <a:avLst/>
                </a:prstGeom>
                <a:ln w="28575">
                  <a:solidFill>
                    <a:srgbClr val="E43466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or: Elbow 118">
                  <a:extLst>
                    <a:ext uri="{FF2B5EF4-FFF2-40B4-BE49-F238E27FC236}">
                      <a16:creationId xmlns:a16="http://schemas.microsoft.com/office/drawing/2014/main" id="{B3EFB773-6C94-488E-B34C-D8F3211CD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6003" y="1635091"/>
                  <a:ext cx="430982" cy="248498"/>
                </a:xfrm>
                <a:prstGeom prst="bentConnector3">
                  <a:avLst>
                    <a:gd name="adj1" fmla="val 100832"/>
                  </a:avLst>
                </a:prstGeom>
                <a:ln w="28575">
                  <a:solidFill>
                    <a:srgbClr val="E43466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C777B396-50EC-4F93-BCF8-5E91289F12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9817" y="1819144"/>
                <a:ext cx="70114" cy="0"/>
              </a:xfrm>
              <a:prstGeom prst="line">
                <a:avLst/>
              </a:prstGeom>
              <a:ln w="28575">
                <a:solidFill>
                  <a:srgbClr val="E43466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FF7ADCE-FE25-4993-BD12-743C3EBE335B}"/>
                </a:ext>
              </a:extLst>
            </p:cNvPr>
            <p:cNvGrpSpPr/>
            <p:nvPr/>
          </p:nvGrpSpPr>
          <p:grpSpPr>
            <a:xfrm>
              <a:off x="10837527" y="3107808"/>
              <a:ext cx="253836" cy="649279"/>
              <a:chOff x="10809817" y="1469785"/>
              <a:chExt cx="253836" cy="649279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194D14A6-7E46-4F36-B099-A597083DD955}"/>
                  </a:ext>
                </a:extLst>
              </p:cNvPr>
              <p:cNvGrpSpPr/>
              <p:nvPr/>
            </p:nvGrpSpPr>
            <p:grpSpPr>
              <a:xfrm flipH="1">
                <a:off x="10879931" y="1469785"/>
                <a:ext cx="183722" cy="649279"/>
                <a:chOff x="1636003" y="1635091"/>
                <a:chExt cx="434157" cy="1539949"/>
              </a:xfrm>
            </p:grpSpPr>
            <p:cxnSp>
              <p:nvCxnSpPr>
                <p:cNvPr id="128" name="Connector: Elbow 127">
                  <a:extLst>
                    <a:ext uri="{FF2B5EF4-FFF2-40B4-BE49-F238E27FC236}">
                      <a16:creationId xmlns:a16="http://schemas.microsoft.com/office/drawing/2014/main" id="{51889B50-116C-4FF1-889E-9E332C2ED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1740" y="1794489"/>
                  <a:ext cx="428420" cy="1380551"/>
                </a:xfrm>
                <a:prstGeom prst="bentConnector2">
                  <a:avLst/>
                </a:prstGeom>
                <a:ln w="28575">
                  <a:solidFill>
                    <a:srgbClr val="E43466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or: Elbow 128">
                  <a:extLst>
                    <a:ext uri="{FF2B5EF4-FFF2-40B4-BE49-F238E27FC236}">
                      <a16:creationId xmlns:a16="http://schemas.microsoft.com/office/drawing/2014/main" id="{F5227FF4-1D8E-4331-9F0A-64C127571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6003" y="1635091"/>
                  <a:ext cx="430982" cy="248498"/>
                </a:xfrm>
                <a:prstGeom prst="bentConnector3">
                  <a:avLst>
                    <a:gd name="adj1" fmla="val 100832"/>
                  </a:avLst>
                </a:prstGeom>
                <a:ln w="28575">
                  <a:solidFill>
                    <a:srgbClr val="E43466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0A999EB3-5D84-4CA5-8B62-E8F15A0FB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9817" y="1819144"/>
                <a:ext cx="70114" cy="0"/>
              </a:xfrm>
              <a:prstGeom prst="line">
                <a:avLst/>
              </a:prstGeom>
              <a:ln w="28575">
                <a:solidFill>
                  <a:srgbClr val="E43466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CE5FCF50-AD63-4FC1-98B4-EB66F5F74046}"/>
                </a:ext>
              </a:extLst>
            </p:cNvPr>
            <p:cNvGrpSpPr/>
            <p:nvPr/>
          </p:nvGrpSpPr>
          <p:grpSpPr>
            <a:xfrm>
              <a:off x="10807253" y="4854125"/>
              <a:ext cx="253836" cy="649279"/>
              <a:chOff x="10809817" y="1469785"/>
              <a:chExt cx="253836" cy="649279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6784A7A8-310B-454D-990F-7213C87702BF}"/>
                  </a:ext>
                </a:extLst>
              </p:cNvPr>
              <p:cNvGrpSpPr/>
              <p:nvPr/>
            </p:nvGrpSpPr>
            <p:grpSpPr>
              <a:xfrm flipH="1">
                <a:off x="10879931" y="1469785"/>
                <a:ext cx="183722" cy="649279"/>
                <a:chOff x="1636003" y="1635091"/>
                <a:chExt cx="434157" cy="1539949"/>
              </a:xfrm>
            </p:grpSpPr>
            <p:cxnSp>
              <p:nvCxnSpPr>
                <p:cNvPr id="133" name="Connector: Elbow 132">
                  <a:extLst>
                    <a:ext uri="{FF2B5EF4-FFF2-40B4-BE49-F238E27FC236}">
                      <a16:creationId xmlns:a16="http://schemas.microsoft.com/office/drawing/2014/main" id="{8AB6D9E2-730C-41EA-9D8A-0340BCDC2B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1740" y="1794489"/>
                  <a:ext cx="428420" cy="1380551"/>
                </a:xfrm>
                <a:prstGeom prst="bentConnector2">
                  <a:avLst/>
                </a:prstGeom>
                <a:ln w="28575">
                  <a:solidFill>
                    <a:srgbClr val="E43466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or: Elbow 133">
                  <a:extLst>
                    <a:ext uri="{FF2B5EF4-FFF2-40B4-BE49-F238E27FC236}">
                      <a16:creationId xmlns:a16="http://schemas.microsoft.com/office/drawing/2014/main" id="{B8B89AA7-40DB-4D52-A8EA-47CCA9375C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6003" y="1635091"/>
                  <a:ext cx="430982" cy="248498"/>
                </a:xfrm>
                <a:prstGeom prst="bentConnector3">
                  <a:avLst>
                    <a:gd name="adj1" fmla="val 100832"/>
                  </a:avLst>
                </a:prstGeom>
                <a:ln w="28575">
                  <a:solidFill>
                    <a:srgbClr val="E43466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2C84CC3-9FBE-4436-AB30-4AF878A12A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9817" y="1819144"/>
                <a:ext cx="70114" cy="0"/>
              </a:xfrm>
              <a:prstGeom prst="line">
                <a:avLst/>
              </a:prstGeom>
              <a:ln w="28575">
                <a:solidFill>
                  <a:srgbClr val="E43466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C60B3E22-F766-4C1F-AFE4-C1E9BB84A9E0}"/>
              </a:ext>
            </a:extLst>
          </p:cNvPr>
          <p:cNvSpPr/>
          <p:nvPr/>
        </p:nvSpPr>
        <p:spPr>
          <a:xfrm>
            <a:off x="11138562" y="5261600"/>
            <a:ext cx="931823" cy="4969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3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4" name="Sand_Castle.mp3">
            <a:hlinkClick r:id="" action="ppaction://media"/>
            <a:extLst>
              <a:ext uri="{FF2B5EF4-FFF2-40B4-BE49-F238E27FC236}">
                <a16:creationId xmlns:a16="http://schemas.microsoft.com/office/drawing/2014/main" id="{DF47BAC1-270C-42C2-987F-32896F85B8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6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05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51"/>
            <a:ext cx="12192000" cy="518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25118" y="307656"/>
            <a:ext cx="4970882" cy="44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DD3C16-7648-47A1-A31A-959A3B0702A9}"/>
              </a:ext>
            </a:extLst>
          </p:cNvPr>
          <p:cNvSpPr/>
          <p:nvPr/>
        </p:nvSpPr>
        <p:spPr>
          <a:xfrm>
            <a:off x="971801" y="3071070"/>
            <a:ext cx="1419224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DFF8CD-6D7B-473B-BAE3-62CD168023C7}"/>
              </a:ext>
            </a:extLst>
          </p:cNvPr>
          <p:cNvSpPr/>
          <p:nvPr/>
        </p:nvSpPr>
        <p:spPr>
          <a:xfrm>
            <a:off x="10333175" y="3968570"/>
            <a:ext cx="1432325" cy="56431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290535" y="5465914"/>
            <a:ext cx="1517604" cy="4498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0D8E4F-02DC-4A1E-B294-FF3AE65FA1B8}"/>
              </a:ext>
            </a:extLst>
          </p:cNvPr>
          <p:cNvSpPr/>
          <p:nvPr/>
        </p:nvSpPr>
        <p:spPr>
          <a:xfrm>
            <a:off x="284256" y="5375484"/>
            <a:ext cx="2288144" cy="5905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3175" y="2484188"/>
            <a:ext cx="185882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 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5" y="24027"/>
            <a:ext cx="955343" cy="90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1179314" y="379384"/>
            <a:ext cx="10871027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2. </a:t>
            </a:r>
            <a:r>
              <a:rPr lang="en-US" sz="2800" dirty="0"/>
              <a:t>Khi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chợ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,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lựa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9" y="379384"/>
            <a:ext cx="907027" cy="914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A3AE0-7A64-4E01-BD7E-34360578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3575" y="1684549"/>
            <a:ext cx="7918563" cy="43813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A24403-33F1-49E2-A3CE-02B9967F5457}"/>
              </a:ext>
            </a:extLst>
          </p:cNvPr>
          <p:cNvGrpSpPr/>
          <p:nvPr/>
        </p:nvGrpSpPr>
        <p:grpSpPr>
          <a:xfrm>
            <a:off x="141659" y="2289640"/>
            <a:ext cx="3878915" cy="4188976"/>
            <a:chOff x="141659" y="2289640"/>
            <a:chExt cx="3878915" cy="418897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927F39C-DAEC-4FFC-897D-8FF6C6A678B8}"/>
                </a:ext>
              </a:extLst>
            </p:cNvPr>
            <p:cNvSpPr txBox="1"/>
            <p:nvPr/>
          </p:nvSpPr>
          <p:spPr>
            <a:xfrm>
              <a:off x="141659" y="2289640"/>
              <a:ext cx="3878915" cy="19514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/>
                <a:t>Khi </a:t>
              </a:r>
              <a:r>
                <a:rPr lang="en-US" sz="2800" dirty="0" err="1"/>
                <a:t>lựa</a:t>
              </a:r>
              <a:r>
                <a:rPr lang="en-US" sz="2800" dirty="0"/>
                <a:t> </a:t>
              </a:r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những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hóa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cần</a:t>
              </a:r>
              <a:r>
                <a:rPr lang="en-US" sz="2800" dirty="0"/>
                <a:t> </a:t>
              </a:r>
              <a:r>
                <a:rPr lang="en-US" sz="2800" dirty="0" err="1"/>
                <a:t>lưu</a:t>
              </a:r>
              <a:r>
                <a:rPr lang="en-US" sz="2800" dirty="0"/>
                <a:t> ý </a:t>
              </a:r>
              <a:r>
                <a:rPr lang="en-US" sz="2800" dirty="0" err="1"/>
                <a:t>điều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</p:txBody>
        </p:sp>
        <p:pic>
          <p:nvPicPr>
            <p:cNvPr id="14338" name="Picture 2" descr="Cute Little Kid Boy Confused With Question Mark | Kids cartoon characters,  Kid character, Cartoon kids">
              <a:extLst>
                <a:ext uri="{FF2B5EF4-FFF2-40B4-BE49-F238E27FC236}">
                  <a16:creationId xmlns:a16="http://schemas.microsoft.com/office/drawing/2014/main" id="{D90082C4-2B3D-4EDE-B3B3-130E668FD0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3" r="19703" b="5776"/>
            <a:stretch/>
          </p:blipFill>
          <p:spPr bwMode="auto">
            <a:xfrm>
              <a:off x="1340221" y="4473377"/>
              <a:ext cx="1261224" cy="2005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035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-3 Alpha Turbo 3632998210, The mother and son w, z6112966831379_20bd4, M 5">
            <a:hlinkClick r:id="" action="ppaction://media"/>
            <a:extLst>
              <a:ext uri="{FF2B5EF4-FFF2-40B4-BE49-F238E27FC236}">
                <a16:creationId xmlns:a16="http://schemas.microsoft.com/office/drawing/2014/main" id="{5B5718E4-002B-4493-ADB1-B74C7D0A0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116A9-9C6E-4C49-847B-9B814E40E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168" y="2265649"/>
            <a:ext cx="1274174" cy="701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CA71BE-F40F-469F-AABA-968A84EFEDB1}"/>
              </a:ext>
            </a:extLst>
          </p:cNvPr>
          <p:cNvSpPr/>
          <p:nvPr/>
        </p:nvSpPr>
        <p:spPr>
          <a:xfrm>
            <a:off x="6096000" y="794596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Đi siêu thị  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23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2"/>
          <p:cNvSpPr txBox="1">
            <a:spLocks noGrp="1"/>
          </p:cNvSpPr>
          <p:nvPr>
            <p:ph type="body" idx="1"/>
          </p:nvPr>
        </p:nvSpPr>
        <p:spPr>
          <a:xfrm rot="551796">
            <a:off x="9349127" y="2142236"/>
            <a:ext cx="2515579" cy="280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j-lt"/>
              </a:rPr>
              <a:t>1 loại rau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j-lt"/>
              </a:rPr>
              <a:t>2 loại quả</a:t>
            </a:r>
            <a:endParaRPr sz="4000" b="1" dirty="0">
              <a:latin typeface="+mj-lt"/>
            </a:endParaRPr>
          </a:p>
        </p:txBody>
      </p:sp>
      <p:grpSp>
        <p:nvGrpSpPr>
          <p:cNvPr id="411" name="Google Shape;411;p12"/>
          <p:cNvGrpSpPr/>
          <p:nvPr/>
        </p:nvGrpSpPr>
        <p:grpSpPr>
          <a:xfrm flipH="1">
            <a:off x="5942775" y="3671310"/>
            <a:ext cx="3396075" cy="3103468"/>
            <a:chOff x="967971" y="3430044"/>
            <a:chExt cx="3396075" cy="3103468"/>
          </a:xfrm>
        </p:grpSpPr>
        <p:sp>
          <p:nvSpPr>
            <p:cNvPr id="412" name="Google Shape;412;p12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2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A67EB36-F419-4591-B684-0DEEA5D6EFBE}"/>
              </a:ext>
            </a:extLst>
          </p:cNvPr>
          <p:cNvSpPr/>
          <p:nvPr/>
        </p:nvSpPr>
        <p:spPr>
          <a:xfrm>
            <a:off x="5935204" y="92086"/>
            <a:ext cx="5549225" cy="7103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Vòng 1: Đi chợ đơn giản</a:t>
            </a:r>
            <a:endParaRPr lang="vi-VN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9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91A8A922-CDB5-D0D7-334E-D20002B734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87" end="4627"/>
                </p14:media>
              </p:ext>
            </p:extLst>
          </p:nvPr>
        </p:nvPicPr>
        <p:blipFill>
          <a:blip r:embed="rId5"/>
          <a:srcRect l="20684" t="1343" r="23052" b="1343"/>
          <a:stretch/>
        </p:blipFill>
        <p:spPr>
          <a:xfrm>
            <a:off x="9776901" y="4192182"/>
            <a:ext cx="2295815" cy="206897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60" grpId="0" uiExpand="1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"/>
          <p:cNvSpPr txBox="1">
            <a:spLocks noGrp="1"/>
          </p:cNvSpPr>
          <p:nvPr>
            <p:ph type="body" idx="1"/>
          </p:nvPr>
        </p:nvSpPr>
        <p:spPr>
          <a:xfrm rot="-776460">
            <a:off x="334463" y="1730062"/>
            <a:ext cx="2696754" cy="23218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 dirty="0">
                <a:latin typeface="+mj-lt"/>
              </a:rPr>
              <a:t>Hãy chọn 2 món để có một bữa ăn sáng ngon miệng</a:t>
            </a:r>
            <a:endParaRPr sz="3000" b="1" dirty="0">
              <a:latin typeface="+mj-lt"/>
            </a:endParaRPr>
          </a:p>
        </p:txBody>
      </p:sp>
      <p:pic>
        <p:nvPicPr>
          <p:cNvPr id="303" name="Google Shape;30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77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7025" y="41550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875" y="41550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875" y="36253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7025" y="360925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0000" y="41593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6850" y="41593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6850" y="36296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0000" y="36134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87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79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489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11"/>
          <p:cNvGrpSpPr/>
          <p:nvPr/>
        </p:nvGrpSpPr>
        <p:grpSpPr>
          <a:xfrm>
            <a:off x="2263896" y="3625369"/>
            <a:ext cx="3396075" cy="3103468"/>
            <a:chOff x="967971" y="3430044"/>
            <a:chExt cx="3396075" cy="3103468"/>
          </a:xfrm>
        </p:grpSpPr>
        <p:sp>
          <p:nvSpPr>
            <p:cNvPr id="341" name="Google Shape;341;p11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D9766464-6291-4190-8D81-CB52B0D1F1A7}"/>
              </a:ext>
            </a:extLst>
          </p:cNvPr>
          <p:cNvSpPr/>
          <p:nvPr/>
        </p:nvSpPr>
        <p:spPr>
          <a:xfrm>
            <a:off x="49913" y="276300"/>
            <a:ext cx="600751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Vòng 2: Cẩn thận đồ hết hạn </a:t>
            </a:r>
            <a:endParaRPr lang="vi-VN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56" name="Freeform 4">
            <a:extLst>
              <a:ext uri="{FF2B5EF4-FFF2-40B4-BE49-F238E27FC236}">
                <a16:creationId xmlns:a16="http://schemas.microsoft.com/office/drawing/2014/main" id="{C2F70270-86D4-449B-A2FD-5B1E8F17FD8B}"/>
              </a:ext>
            </a:extLst>
          </p:cNvPr>
          <p:cNvSpPr/>
          <p:nvPr/>
        </p:nvSpPr>
        <p:spPr>
          <a:xfrm>
            <a:off x="8453462" y="2514367"/>
            <a:ext cx="939235" cy="934875"/>
          </a:xfrm>
          <a:custGeom>
            <a:avLst/>
            <a:gdLst/>
            <a:ahLst/>
            <a:cxnLst/>
            <a:rect l="l" t="t" r="r" b="b"/>
            <a:pathLst>
              <a:path w="3024000" h="2993760">
                <a:moveTo>
                  <a:pt x="0" y="0"/>
                </a:moveTo>
                <a:lnTo>
                  <a:pt x="3024000" y="0"/>
                </a:lnTo>
                <a:lnTo>
                  <a:pt x="3024000" y="2993760"/>
                </a:lnTo>
                <a:lnTo>
                  <a:pt x="0" y="2993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1E5ECFB3-EAA4-462A-8F94-496D441E532C}"/>
              </a:ext>
            </a:extLst>
          </p:cNvPr>
          <p:cNvSpPr/>
          <p:nvPr/>
        </p:nvSpPr>
        <p:spPr>
          <a:xfrm>
            <a:off x="9022090" y="2525834"/>
            <a:ext cx="939235" cy="934875"/>
          </a:xfrm>
          <a:custGeom>
            <a:avLst/>
            <a:gdLst/>
            <a:ahLst/>
            <a:cxnLst/>
            <a:rect l="l" t="t" r="r" b="b"/>
            <a:pathLst>
              <a:path w="3024000" h="2993760">
                <a:moveTo>
                  <a:pt x="0" y="0"/>
                </a:moveTo>
                <a:lnTo>
                  <a:pt x="3024000" y="0"/>
                </a:lnTo>
                <a:lnTo>
                  <a:pt x="3024000" y="2993760"/>
                </a:lnTo>
                <a:lnTo>
                  <a:pt x="0" y="2993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4">
            <a:extLst>
              <a:ext uri="{FF2B5EF4-FFF2-40B4-BE49-F238E27FC236}">
                <a16:creationId xmlns:a16="http://schemas.microsoft.com/office/drawing/2014/main" id="{85C46E7D-8123-406F-BB18-482DAE4CACED}"/>
              </a:ext>
            </a:extLst>
          </p:cNvPr>
          <p:cNvSpPr/>
          <p:nvPr/>
        </p:nvSpPr>
        <p:spPr>
          <a:xfrm>
            <a:off x="9631020" y="2514367"/>
            <a:ext cx="939235" cy="934875"/>
          </a:xfrm>
          <a:custGeom>
            <a:avLst/>
            <a:gdLst/>
            <a:ahLst/>
            <a:cxnLst/>
            <a:rect l="l" t="t" r="r" b="b"/>
            <a:pathLst>
              <a:path w="3024000" h="2993760">
                <a:moveTo>
                  <a:pt x="0" y="0"/>
                </a:moveTo>
                <a:lnTo>
                  <a:pt x="3024000" y="0"/>
                </a:lnTo>
                <a:lnTo>
                  <a:pt x="3024000" y="2993760"/>
                </a:lnTo>
                <a:lnTo>
                  <a:pt x="0" y="2993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6">
            <a:extLst>
              <a:ext uri="{FF2B5EF4-FFF2-40B4-BE49-F238E27FC236}">
                <a16:creationId xmlns:a16="http://schemas.microsoft.com/office/drawing/2014/main" id="{2C407E89-1674-490F-8F9A-64209C06A690}"/>
              </a:ext>
            </a:extLst>
          </p:cNvPr>
          <p:cNvSpPr/>
          <p:nvPr/>
        </p:nvSpPr>
        <p:spPr>
          <a:xfrm rot="21393648">
            <a:off x="7778804" y="4839412"/>
            <a:ext cx="1133474" cy="1050604"/>
          </a:xfrm>
          <a:custGeom>
            <a:avLst/>
            <a:gdLst/>
            <a:ahLst/>
            <a:cxnLst/>
            <a:rect l="l" t="t" r="r" b="b"/>
            <a:pathLst>
              <a:path w="6048000" h="4815720">
                <a:moveTo>
                  <a:pt x="0" y="0"/>
                </a:moveTo>
                <a:lnTo>
                  <a:pt x="6048000" y="0"/>
                </a:lnTo>
                <a:lnTo>
                  <a:pt x="6048000" y="4815720"/>
                </a:lnTo>
                <a:lnTo>
                  <a:pt x="0" y="4815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90D7058C-27E3-4709-90B9-3B11BE2D4378}"/>
              </a:ext>
            </a:extLst>
          </p:cNvPr>
          <p:cNvSpPr/>
          <p:nvPr/>
        </p:nvSpPr>
        <p:spPr>
          <a:xfrm rot="21393648">
            <a:off x="8339858" y="4903484"/>
            <a:ext cx="988121" cy="928778"/>
          </a:xfrm>
          <a:custGeom>
            <a:avLst/>
            <a:gdLst/>
            <a:ahLst/>
            <a:cxnLst/>
            <a:rect l="l" t="t" r="r" b="b"/>
            <a:pathLst>
              <a:path w="6048000" h="4815720">
                <a:moveTo>
                  <a:pt x="0" y="0"/>
                </a:moveTo>
                <a:lnTo>
                  <a:pt x="6048000" y="0"/>
                </a:lnTo>
                <a:lnTo>
                  <a:pt x="6048000" y="4815720"/>
                </a:lnTo>
                <a:lnTo>
                  <a:pt x="0" y="4815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id="{1D5DABFD-6525-40D1-906D-F1EBD6EEAB07}"/>
              </a:ext>
            </a:extLst>
          </p:cNvPr>
          <p:cNvSpPr/>
          <p:nvPr/>
        </p:nvSpPr>
        <p:spPr>
          <a:xfrm rot="21393648">
            <a:off x="9093080" y="4891889"/>
            <a:ext cx="1096362" cy="936566"/>
          </a:xfrm>
          <a:custGeom>
            <a:avLst/>
            <a:gdLst/>
            <a:ahLst/>
            <a:cxnLst/>
            <a:rect l="l" t="t" r="r" b="b"/>
            <a:pathLst>
              <a:path w="6048000" h="4815720">
                <a:moveTo>
                  <a:pt x="0" y="0"/>
                </a:moveTo>
                <a:lnTo>
                  <a:pt x="6048000" y="0"/>
                </a:lnTo>
                <a:lnTo>
                  <a:pt x="6048000" y="4815720"/>
                </a:lnTo>
                <a:lnTo>
                  <a:pt x="0" y="4815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387EFC7A-6C6B-4D2E-97EF-E54135AAE0EA}"/>
              </a:ext>
            </a:extLst>
          </p:cNvPr>
          <p:cNvSpPr/>
          <p:nvPr/>
        </p:nvSpPr>
        <p:spPr>
          <a:xfrm rot="21393648">
            <a:off x="9529977" y="4855694"/>
            <a:ext cx="1013709" cy="916220"/>
          </a:xfrm>
          <a:custGeom>
            <a:avLst/>
            <a:gdLst/>
            <a:ahLst/>
            <a:cxnLst/>
            <a:rect l="l" t="t" r="r" b="b"/>
            <a:pathLst>
              <a:path w="6048000" h="4815720">
                <a:moveTo>
                  <a:pt x="0" y="0"/>
                </a:moveTo>
                <a:lnTo>
                  <a:pt x="6048000" y="0"/>
                </a:lnTo>
                <a:lnTo>
                  <a:pt x="6048000" y="4815720"/>
                </a:lnTo>
                <a:lnTo>
                  <a:pt x="0" y="4815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5" name="Freeform 7">
            <a:extLst>
              <a:ext uri="{FF2B5EF4-FFF2-40B4-BE49-F238E27FC236}">
                <a16:creationId xmlns:a16="http://schemas.microsoft.com/office/drawing/2014/main" id="{27007951-F819-4DF4-9077-14BBDA7A85EB}"/>
              </a:ext>
            </a:extLst>
          </p:cNvPr>
          <p:cNvSpPr/>
          <p:nvPr/>
        </p:nvSpPr>
        <p:spPr>
          <a:xfrm>
            <a:off x="6174797" y="3575773"/>
            <a:ext cx="1195704" cy="1285423"/>
          </a:xfrm>
          <a:custGeom>
            <a:avLst/>
            <a:gdLst/>
            <a:ahLst/>
            <a:cxnLst/>
            <a:rect l="l" t="t" r="r" b="b"/>
            <a:pathLst>
              <a:path w="6048000" h="7097897">
                <a:moveTo>
                  <a:pt x="0" y="0"/>
                </a:moveTo>
                <a:lnTo>
                  <a:pt x="6048000" y="0"/>
                </a:lnTo>
                <a:lnTo>
                  <a:pt x="6048000" y="7097898"/>
                </a:lnTo>
                <a:lnTo>
                  <a:pt x="0" y="7097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6" name="Freeform 7">
            <a:extLst>
              <a:ext uri="{FF2B5EF4-FFF2-40B4-BE49-F238E27FC236}">
                <a16:creationId xmlns:a16="http://schemas.microsoft.com/office/drawing/2014/main" id="{FFAED661-51D4-4AB5-A696-83D2D5A7BEF6}"/>
              </a:ext>
            </a:extLst>
          </p:cNvPr>
          <p:cNvSpPr/>
          <p:nvPr/>
        </p:nvSpPr>
        <p:spPr>
          <a:xfrm>
            <a:off x="6885223" y="3594555"/>
            <a:ext cx="1195704" cy="1285423"/>
          </a:xfrm>
          <a:custGeom>
            <a:avLst/>
            <a:gdLst/>
            <a:ahLst/>
            <a:cxnLst/>
            <a:rect l="l" t="t" r="r" b="b"/>
            <a:pathLst>
              <a:path w="6048000" h="7097897">
                <a:moveTo>
                  <a:pt x="0" y="0"/>
                </a:moveTo>
                <a:lnTo>
                  <a:pt x="6048000" y="0"/>
                </a:lnTo>
                <a:lnTo>
                  <a:pt x="6048000" y="7097898"/>
                </a:lnTo>
                <a:lnTo>
                  <a:pt x="0" y="7097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7" name="Freeform 7">
            <a:extLst>
              <a:ext uri="{FF2B5EF4-FFF2-40B4-BE49-F238E27FC236}">
                <a16:creationId xmlns:a16="http://schemas.microsoft.com/office/drawing/2014/main" id="{46801A75-9462-4045-93BE-C5F73226E09C}"/>
              </a:ext>
            </a:extLst>
          </p:cNvPr>
          <p:cNvSpPr/>
          <p:nvPr/>
        </p:nvSpPr>
        <p:spPr>
          <a:xfrm>
            <a:off x="7938780" y="3565688"/>
            <a:ext cx="1195704" cy="1285423"/>
          </a:xfrm>
          <a:custGeom>
            <a:avLst/>
            <a:gdLst/>
            <a:ahLst/>
            <a:cxnLst/>
            <a:rect l="l" t="t" r="r" b="b"/>
            <a:pathLst>
              <a:path w="6048000" h="7097897">
                <a:moveTo>
                  <a:pt x="0" y="0"/>
                </a:moveTo>
                <a:lnTo>
                  <a:pt x="6048000" y="0"/>
                </a:lnTo>
                <a:lnTo>
                  <a:pt x="6048000" y="7097898"/>
                </a:lnTo>
                <a:lnTo>
                  <a:pt x="0" y="7097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D939F-F59D-44DF-B2AB-FEB37AE3E2A7}"/>
              </a:ext>
            </a:extLst>
          </p:cNvPr>
          <p:cNvSpPr txBox="1"/>
          <p:nvPr/>
        </p:nvSpPr>
        <p:spPr>
          <a:xfrm>
            <a:off x="8373110" y="1968309"/>
            <a:ext cx="2076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HSD: 12/12/2024</a:t>
            </a:r>
          </a:p>
        </p:txBody>
      </p:sp>
      <p:pic>
        <p:nvPicPr>
          <p:cNvPr id="64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966D4EAC-FC68-4533-9E29-4D5C7092B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20684" t="1343" r="23052" b="1343"/>
          <a:stretch/>
        </p:blipFill>
        <p:spPr>
          <a:xfrm>
            <a:off x="3484375" y="1544075"/>
            <a:ext cx="2540536" cy="2289517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32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302" grpId="0" build="p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 front-facing view of an empty 4-tiered exhibition booth or display stand in a clean, modern setting. Each tier is neatly arranged and spacious, with smooth white or metallic finishes, designed for showcasing products. The lighting is bright, highlighting the structure, and the background features a simple, tiled floor and open space, giving a professional and versatile look.">
            <a:extLst>
              <a:ext uri="{FF2B5EF4-FFF2-40B4-BE49-F238E27FC236}">
                <a16:creationId xmlns:a16="http://schemas.microsoft.com/office/drawing/2014/main" id="{0A7893AA-985C-463E-B576-D8A53BFF8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A front-facing view of an empty 4-tiered exhibition booth or display stand in a clean, modern setting. Each tier is neatly arranged and spacious, with smooth white or metallic finishes, designed for showcasing products. The lighting is bright, highlighting the structure, and the background features a simple, tiled floor and open space, giving a professional and versatile look.">
            <a:extLst>
              <a:ext uri="{FF2B5EF4-FFF2-40B4-BE49-F238E27FC236}">
                <a16:creationId xmlns:a16="http://schemas.microsoft.com/office/drawing/2014/main" id="{40BBCD51-AE93-4FCF-9FCF-7B997728BB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3DD6-E1D2-4266-9D61-0B667E403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46" t="37037" r="40260" b="28217"/>
          <a:stretch/>
        </p:blipFill>
        <p:spPr>
          <a:xfrm>
            <a:off x="0" y="52927"/>
            <a:ext cx="7344301" cy="6306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A4F568-DC34-415C-9066-615ECC448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48" y="3469509"/>
            <a:ext cx="1505843" cy="713294"/>
          </a:xfrm>
          <a:prstGeom prst="rect">
            <a:avLst/>
          </a:prstGeom>
        </p:spPr>
      </p:pic>
      <p:sp>
        <p:nvSpPr>
          <p:cNvPr id="29" name="Freeform 2">
            <a:extLst>
              <a:ext uri="{FF2B5EF4-FFF2-40B4-BE49-F238E27FC236}">
                <a16:creationId xmlns:a16="http://schemas.microsoft.com/office/drawing/2014/main" id="{791AA70C-E801-4FC5-A6D9-EFFEEC74C6BC}"/>
              </a:ext>
            </a:extLst>
          </p:cNvPr>
          <p:cNvSpPr/>
          <p:nvPr/>
        </p:nvSpPr>
        <p:spPr>
          <a:xfrm>
            <a:off x="2386473" y="3138416"/>
            <a:ext cx="1331794" cy="1066801"/>
          </a:xfrm>
          <a:custGeom>
            <a:avLst/>
            <a:gdLst/>
            <a:ahLst/>
            <a:cxnLst/>
            <a:rect l="l" t="t" r="r" b="b"/>
            <a:pathLst>
              <a:path w="3024000" h="3125581">
                <a:moveTo>
                  <a:pt x="0" y="0"/>
                </a:moveTo>
                <a:lnTo>
                  <a:pt x="3024000" y="0"/>
                </a:lnTo>
                <a:lnTo>
                  <a:pt x="3024000" y="3125581"/>
                </a:lnTo>
                <a:lnTo>
                  <a:pt x="0" y="312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763F9207-9344-4A3E-93FF-371C6379ECD6}"/>
              </a:ext>
            </a:extLst>
          </p:cNvPr>
          <p:cNvSpPr/>
          <p:nvPr/>
        </p:nvSpPr>
        <p:spPr>
          <a:xfrm>
            <a:off x="1155650" y="480063"/>
            <a:ext cx="570408" cy="1178166"/>
          </a:xfrm>
          <a:custGeom>
            <a:avLst/>
            <a:gdLst/>
            <a:ahLst/>
            <a:cxnLst/>
            <a:rect l="l" t="t" r="r" b="b"/>
            <a:pathLst>
              <a:path w="2280960" h="4276800">
                <a:moveTo>
                  <a:pt x="0" y="0"/>
                </a:moveTo>
                <a:lnTo>
                  <a:pt x="2280960" y="0"/>
                </a:lnTo>
                <a:lnTo>
                  <a:pt x="2280960" y="4276800"/>
                </a:lnTo>
                <a:lnTo>
                  <a:pt x="0" y="4276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3AF6B72-2453-46A8-AC31-8D01B6E98617}"/>
              </a:ext>
            </a:extLst>
          </p:cNvPr>
          <p:cNvSpPr/>
          <p:nvPr/>
        </p:nvSpPr>
        <p:spPr>
          <a:xfrm>
            <a:off x="1418866" y="480063"/>
            <a:ext cx="570408" cy="1178166"/>
          </a:xfrm>
          <a:custGeom>
            <a:avLst/>
            <a:gdLst/>
            <a:ahLst/>
            <a:cxnLst/>
            <a:rect l="l" t="t" r="r" b="b"/>
            <a:pathLst>
              <a:path w="2280960" h="4276800">
                <a:moveTo>
                  <a:pt x="0" y="0"/>
                </a:moveTo>
                <a:lnTo>
                  <a:pt x="2280960" y="0"/>
                </a:lnTo>
                <a:lnTo>
                  <a:pt x="2280960" y="4276800"/>
                </a:lnTo>
                <a:lnTo>
                  <a:pt x="0" y="4276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EF1390C1-3C0D-4044-B4E7-2E9198B74B90}"/>
              </a:ext>
            </a:extLst>
          </p:cNvPr>
          <p:cNvSpPr/>
          <p:nvPr/>
        </p:nvSpPr>
        <p:spPr>
          <a:xfrm>
            <a:off x="1615301" y="491498"/>
            <a:ext cx="570408" cy="1178166"/>
          </a:xfrm>
          <a:custGeom>
            <a:avLst/>
            <a:gdLst/>
            <a:ahLst/>
            <a:cxnLst/>
            <a:rect l="l" t="t" r="r" b="b"/>
            <a:pathLst>
              <a:path w="2280960" h="4276800">
                <a:moveTo>
                  <a:pt x="0" y="0"/>
                </a:moveTo>
                <a:lnTo>
                  <a:pt x="2280960" y="0"/>
                </a:lnTo>
                <a:lnTo>
                  <a:pt x="2280960" y="4276800"/>
                </a:lnTo>
                <a:lnTo>
                  <a:pt x="0" y="4276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C7013D25-BCB9-49E2-A617-C5CD3703E96E}"/>
              </a:ext>
            </a:extLst>
          </p:cNvPr>
          <p:cNvSpPr/>
          <p:nvPr/>
        </p:nvSpPr>
        <p:spPr>
          <a:xfrm>
            <a:off x="2074952" y="508174"/>
            <a:ext cx="570408" cy="1178166"/>
          </a:xfrm>
          <a:custGeom>
            <a:avLst/>
            <a:gdLst/>
            <a:ahLst/>
            <a:cxnLst/>
            <a:rect l="l" t="t" r="r" b="b"/>
            <a:pathLst>
              <a:path w="2280960" h="4276800">
                <a:moveTo>
                  <a:pt x="0" y="0"/>
                </a:moveTo>
                <a:lnTo>
                  <a:pt x="2280960" y="0"/>
                </a:lnTo>
                <a:lnTo>
                  <a:pt x="2280960" y="4276800"/>
                </a:lnTo>
                <a:lnTo>
                  <a:pt x="0" y="4276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AE496CA4-7EB6-4ADB-B957-1B3EE463A37C}"/>
              </a:ext>
            </a:extLst>
          </p:cNvPr>
          <p:cNvSpPr/>
          <p:nvPr/>
        </p:nvSpPr>
        <p:spPr>
          <a:xfrm>
            <a:off x="1954041" y="1551246"/>
            <a:ext cx="894881" cy="1444894"/>
          </a:xfrm>
          <a:custGeom>
            <a:avLst/>
            <a:gdLst/>
            <a:ahLst/>
            <a:cxnLst/>
            <a:rect l="l" t="t" r="r" b="b"/>
            <a:pathLst>
              <a:path w="3024000" h="4192721">
                <a:moveTo>
                  <a:pt x="0" y="0"/>
                </a:moveTo>
                <a:lnTo>
                  <a:pt x="3024000" y="0"/>
                </a:lnTo>
                <a:lnTo>
                  <a:pt x="3024000" y="4192721"/>
                </a:lnTo>
                <a:lnTo>
                  <a:pt x="0" y="41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5EFCAEAD-D8AD-4EEF-8231-504141EB1F50}"/>
              </a:ext>
            </a:extLst>
          </p:cNvPr>
          <p:cNvSpPr/>
          <p:nvPr/>
        </p:nvSpPr>
        <p:spPr>
          <a:xfrm>
            <a:off x="1471821" y="1701293"/>
            <a:ext cx="1004605" cy="1218225"/>
          </a:xfrm>
          <a:custGeom>
            <a:avLst/>
            <a:gdLst/>
            <a:ahLst/>
            <a:cxnLst/>
            <a:rect l="l" t="t" r="r" b="b"/>
            <a:pathLst>
              <a:path w="3024000" h="4192721">
                <a:moveTo>
                  <a:pt x="0" y="0"/>
                </a:moveTo>
                <a:lnTo>
                  <a:pt x="3024000" y="0"/>
                </a:lnTo>
                <a:lnTo>
                  <a:pt x="3024000" y="4192721"/>
                </a:lnTo>
                <a:lnTo>
                  <a:pt x="0" y="41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8E0102DE-E119-48D7-9D52-21384A146960}"/>
              </a:ext>
            </a:extLst>
          </p:cNvPr>
          <p:cNvSpPr/>
          <p:nvPr/>
        </p:nvSpPr>
        <p:spPr>
          <a:xfrm>
            <a:off x="858574" y="1605351"/>
            <a:ext cx="1311673" cy="1377368"/>
          </a:xfrm>
          <a:custGeom>
            <a:avLst/>
            <a:gdLst/>
            <a:ahLst/>
            <a:cxnLst/>
            <a:rect l="l" t="t" r="r" b="b"/>
            <a:pathLst>
              <a:path w="3024000" h="4192721">
                <a:moveTo>
                  <a:pt x="0" y="0"/>
                </a:moveTo>
                <a:lnTo>
                  <a:pt x="3024000" y="0"/>
                </a:lnTo>
                <a:lnTo>
                  <a:pt x="3024000" y="4192721"/>
                </a:lnTo>
                <a:lnTo>
                  <a:pt x="0" y="41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A252386B-5EE4-49AF-BFDC-DC4645A4A010}"/>
              </a:ext>
            </a:extLst>
          </p:cNvPr>
          <p:cNvSpPr/>
          <p:nvPr/>
        </p:nvSpPr>
        <p:spPr>
          <a:xfrm>
            <a:off x="2608766" y="318067"/>
            <a:ext cx="957511" cy="1267757"/>
          </a:xfrm>
          <a:custGeom>
            <a:avLst/>
            <a:gdLst/>
            <a:ahLst/>
            <a:cxnLst/>
            <a:rect l="l" t="t" r="r" b="b"/>
            <a:pathLst>
              <a:path w="5326006" h="9180000">
                <a:moveTo>
                  <a:pt x="0" y="0"/>
                </a:moveTo>
                <a:lnTo>
                  <a:pt x="5326006" y="0"/>
                </a:lnTo>
                <a:lnTo>
                  <a:pt x="5326006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431B28B1-04F6-46D3-8A71-CE7DE1C52054}"/>
              </a:ext>
            </a:extLst>
          </p:cNvPr>
          <p:cNvSpPr/>
          <p:nvPr/>
        </p:nvSpPr>
        <p:spPr>
          <a:xfrm>
            <a:off x="3291554" y="318067"/>
            <a:ext cx="957511" cy="1267757"/>
          </a:xfrm>
          <a:custGeom>
            <a:avLst/>
            <a:gdLst/>
            <a:ahLst/>
            <a:cxnLst/>
            <a:rect l="l" t="t" r="r" b="b"/>
            <a:pathLst>
              <a:path w="5326006" h="9180000">
                <a:moveTo>
                  <a:pt x="0" y="0"/>
                </a:moveTo>
                <a:lnTo>
                  <a:pt x="5326006" y="0"/>
                </a:lnTo>
                <a:lnTo>
                  <a:pt x="5326006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D2FC9172-365E-439C-BAD2-4588C80BE50E}"/>
              </a:ext>
            </a:extLst>
          </p:cNvPr>
          <p:cNvSpPr/>
          <p:nvPr/>
        </p:nvSpPr>
        <p:spPr>
          <a:xfrm>
            <a:off x="3970229" y="291224"/>
            <a:ext cx="957511" cy="1267757"/>
          </a:xfrm>
          <a:custGeom>
            <a:avLst/>
            <a:gdLst/>
            <a:ahLst/>
            <a:cxnLst/>
            <a:rect l="l" t="t" r="r" b="b"/>
            <a:pathLst>
              <a:path w="5326006" h="9180000">
                <a:moveTo>
                  <a:pt x="0" y="0"/>
                </a:moveTo>
                <a:lnTo>
                  <a:pt x="5326006" y="0"/>
                </a:lnTo>
                <a:lnTo>
                  <a:pt x="5326006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15AC9582-A253-4BC8-846B-A0C2B842E67E}"/>
              </a:ext>
            </a:extLst>
          </p:cNvPr>
          <p:cNvSpPr/>
          <p:nvPr/>
        </p:nvSpPr>
        <p:spPr>
          <a:xfrm>
            <a:off x="4624049" y="273870"/>
            <a:ext cx="957511" cy="1267757"/>
          </a:xfrm>
          <a:custGeom>
            <a:avLst/>
            <a:gdLst/>
            <a:ahLst/>
            <a:cxnLst/>
            <a:rect l="l" t="t" r="r" b="b"/>
            <a:pathLst>
              <a:path w="5326006" h="9180000">
                <a:moveTo>
                  <a:pt x="0" y="0"/>
                </a:moveTo>
                <a:lnTo>
                  <a:pt x="5326006" y="0"/>
                </a:lnTo>
                <a:lnTo>
                  <a:pt x="5326006" y="9180000"/>
                </a:lnTo>
                <a:lnTo>
                  <a:pt x="0" y="91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3" name="Freeform 2">
            <a:extLst>
              <a:ext uri="{FF2B5EF4-FFF2-40B4-BE49-F238E27FC236}">
                <a16:creationId xmlns:a16="http://schemas.microsoft.com/office/drawing/2014/main" id="{9B0E44E5-DD8C-4025-B64A-5287F03233C4}"/>
              </a:ext>
            </a:extLst>
          </p:cNvPr>
          <p:cNvSpPr/>
          <p:nvPr/>
        </p:nvSpPr>
        <p:spPr>
          <a:xfrm>
            <a:off x="2393518" y="2812904"/>
            <a:ext cx="1331794" cy="1066801"/>
          </a:xfrm>
          <a:custGeom>
            <a:avLst/>
            <a:gdLst/>
            <a:ahLst/>
            <a:cxnLst/>
            <a:rect l="l" t="t" r="r" b="b"/>
            <a:pathLst>
              <a:path w="3024000" h="3125581">
                <a:moveTo>
                  <a:pt x="0" y="0"/>
                </a:moveTo>
                <a:lnTo>
                  <a:pt x="3024000" y="0"/>
                </a:lnTo>
                <a:lnTo>
                  <a:pt x="3024000" y="3125581"/>
                </a:lnTo>
                <a:lnTo>
                  <a:pt x="0" y="312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">
            <a:extLst>
              <a:ext uri="{FF2B5EF4-FFF2-40B4-BE49-F238E27FC236}">
                <a16:creationId xmlns:a16="http://schemas.microsoft.com/office/drawing/2014/main" id="{04F0E320-AC4B-42C1-AC8D-DC26DCC7CD66}"/>
              </a:ext>
            </a:extLst>
          </p:cNvPr>
          <p:cNvSpPr/>
          <p:nvPr/>
        </p:nvSpPr>
        <p:spPr>
          <a:xfrm>
            <a:off x="2354706" y="2645571"/>
            <a:ext cx="1372891" cy="924598"/>
          </a:xfrm>
          <a:custGeom>
            <a:avLst/>
            <a:gdLst>
              <a:gd name="connsiteX0" fmla="*/ 0 w 3024000"/>
              <a:gd name="connsiteY0" fmla="*/ 67 h 3125648"/>
              <a:gd name="connsiteX1" fmla="*/ 2063239 w 3024000"/>
              <a:gd name="connsiteY1" fmla="*/ 1440821 h 3125648"/>
              <a:gd name="connsiteX2" fmla="*/ 3024000 w 3024000"/>
              <a:gd name="connsiteY2" fmla="*/ 67 h 3125648"/>
              <a:gd name="connsiteX3" fmla="*/ 3024000 w 3024000"/>
              <a:gd name="connsiteY3" fmla="*/ 3125648 h 3125648"/>
              <a:gd name="connsiteX4" fmla="*/ 0 w 3024000"/>
              <a:gd name="connsiteY4" fmla="*/ 3125648 h 3125648"/>
              <a:gd name="connsiteX5" fmla="*/ 0 w 3024000"/>
              <a:gd name="connsiteY5" fmla="*/ 67 h 3125648"/>
              <a:gd name="connsiteX0" fmla="*/ 0 w 3233958"/>
              <a:gd name="connsiteY0" fmla="*/ 1354584 h 3125581"/>
              <a:gd name="connsiteX1" fmla="*/ 2273197 w 3233958"/>
              <a:gd name="connsiteY1" fmla="*/ 1440754 h 3125581"/>
              <a:gd name="connsiteX2" fmla="*/ 3233958 w 3233958"/>
              <a:gd name="connsiteY2" fmla="*/ 0 h 3125581"/>
              <a:gd name="connsiteX3" fmla="*/ 3233958 w 3233958"/>
              <a:gd name="connsiteY3" fmla="*/ 3125581 h 3125581"/>
              <a:gd name="connsiteX4" fmla="*/ 209958 w 3233958"/>
              <a:gd name="connsiteY4" fmla="*/ 3125581 h 3125581"/>
              <a:gd name="connsiteX5" fmla="*/ 0 w 3233958"/>
              <a:gd name="connsiteY5" fmla="*/ 1354584 h 3125581"/>
              <a:gd name="connsiteX0" fmla="*/ 0 w 3233958"/>
              <a:gd name="connsiteY0" fmla="*/ 180611 h 1951608"/>
              <a:gd name="connsiteX1" fmla="*/ 2273197 w 3233958"/>
              <a:gd name="connsiteY1" fmla="*/ 266781 h 1951608"/>
              <a:gd name="connsiteX2" fmla="*/ 2347466 w 3233958"/>
              <a:gd name="connsiteY2" fmla="*/ 0 h 1951608"/>
              <a:gd name="connsiteX3" fmla="*/ 3233958 w 3233958"/>
              <a:gd name="connsiteY3" fmla="*/ 1951608 h 1951608"/>
              <a:gd name="connsiteX4" fmla="*/ 209958 w 3233958"/>
              <a:gd name="connsiteY4" fmla="*/ 1951608 h 1951608"/>
              <a:gd name="connsiteX5" fmla="*/ 0 w 3233958"/>
              <a:gd name="connsiteY5" fmla="*/ 180611 h 1951608"/>
              <a:gd name="connsiteX0" fmla="*/ 0 w 3117316"/>
              <a:gd name="connsiteY0" fmla="*/ 835699 h 1951608"/>
              <a:gd name="connsiteX1" fmla="*/ 2156555 w 3117316"/>
              <a:gd name="connsiteY1" fmla="*/ 266781 h 1951608"/>
              <a:gd name="connsiteX2" fmla="*/ 2230824 w 3117316"/>
              <a:gd name="connsiteY2" fmla="*/ 0 h 1951608"/>
              <a:gd name="connsiteX3" fmla="*/ 3117316 w 3117316"/>
              <a:gd name="connsiteY3" fmla="*/ 1951608 h 1951608"/>
              <a:gd name="connsiteX4" fmla="*/ 93316 w 3117316"/>
              <a:gd name="connsiteY4" fmla="*/ 1951608 h 1951608"/>
              <a:gd name="connsiteX5" fmla="*/ 0 w 3117316"/>
              <a:gd name="connsiteY5" fmla="*/ 835699 h 1951608"/>
              <a:gd name="connsiteX0" fmla="*/ 0 w 3117316"/>
              <a:gd name="connsiteY0" fmla="*/ 568918 h 1684827"/>
              <a:gd name="connsiteX1" fmla="*/ 2156555 w 3117316"/>
              <a:gd name="connsiteY1" fmla="*/ 0 h 1684827"/>
              <a:gd name="connsiteX2" fmla="*/ 2324140 w 3117316"/>
              <a:gd name="connsiteY2" fmla="*/ 306420 h 1684827"/>
              <a:gd name="connsiteX3" fmla="*/ 3117316 w 3117316"/>
              <a:gd name="connsiteY3" fmla="*/ 1684827 h 1684827"/>
              <a:gd name="connsiteX4" fmla="*/ 93316 w 3117316"/>
              <a:gd name="connsiteY4" fmla="*/ 1684827 h 1684827"/>
              <a:gd name="connsiteX5" fmla="*/ 0 w 3117316"/>
              <a:gd name="connsiteY5" fmla="*/ 568918 h 168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7316" h="1684827">
                <a:moveTo>
                  <a:pt x="0" y="568918"/>
                </a:moveTo>
                <a:cubicBezTo>
                  <a:pt x="633313" y="557505"/>
                  <a:pt x="1523242" y="11413"/>
                  <a:pt x="2156555" y="0"/>
                </a:cubicBezTo>
                <a:lnTo>
                  <a:pt x="2324140" y="306420"/>
                </a:lnTo>
                <a:lnTo>
                  <a:pt x="3117316" y="1684827"/>
                </a:lnTo>
                <a:lnTo>
                  <a:pt x="93316" y="1684827"/>
                </a:lnTo>
                <a:lnTo>
                  <a:pt x="0" y="56891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41187FCE-1911-46FC-A342-07BB19266768}"/>
              </a:ext>
            </a:extLst>
          </p:cNvPr>
          <p:cNvSpPr/>
          <p:nvPr/>
        </p:nvSpPr>
        <p:spPr>
          <a:xfrm>
            <a:off x="2640369" y="1684922"/>
            <a:ext cx="980402" cy="1218225"/>
          </a:xfrm>
          <a:custGeom>
            <a:avLst/>
            <a:gdLst/>
            <a:ahLst/>
            <a:cxnLst/>
            <a:rect l="l" t="t" r="r" b="b"/>
            <a:pathLst>
              <a:path w="3024000" h="4192721">
                <a:moveTo>
                  <a:pt x="0" y="0"/>
                </a:moveTo>
                <a:lnTo>
                  <a:pt x="3024000" y="0"/>
                </a:lnTo>
                <a:lnTo>
                  <a:pt x="3024000" y="4192721"/>
                </a:lnTo>
                <a:lnTo>
                  <a:pt x="0" y="41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B536EBA8-1034-43E1-9C52-9CEE46A8495D}"/>
              </a:ext>
            </a:extLst>
          </p:cNvPr>
          <p:cNvSpPr/>
          <p:nvPr/>
        </p:nvSpPr>
        <p:spPr>
          <a:xfrm>
            <a:off x="3795164" y="1716009"/>
            <a:ext cx="1226895" cy="1266709"/>
          </a:xfrm>
          <a:custGeom>
            <a:avLst/>
            <a:gdLst/>
            <a:ahLst/>
            <a:cxnLst/>
            <a:rect l="l" t="t" r="r" b="b"/>
            <a:pathLst>
              <a:path w="6048000" h="7053061">
                <a:moveTo>
                  <a:pt x="0" y="0"/>
                </a:moveTo>
                <a:lnTo>
                  <a:pt x="6048000" y="0"/>
                </a:lnTo>
                <a:lnTo>
                  <a:pt x="6048000" y="7053062"/>
                </a:lnTo>
                <a:lnTo>
                  <a:pt x="0" y="7053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EB00C228-AF0B-4614-9B77-E5C7A0E2B6C7}"/>
              </a:ext>
            </a:extLst>
          </p:cNvPr>
          <p:cNvSpPr/>
          <p:nvPr/>
        </p:nvSpPr>
        <p:spPr>
          <a:xfrm>
            <a:off x="4603300" y="1729430"/>
            <a:ext cx="1226895" cy="1266709"/>
          </a:xfrm>
          <a:custGeom>
            <a:avLst/>
            <a:gdLst/>
            <a:ahLst/>
            <a:cxnLst/>
            <a:rect l="l" t="t" r="r" b="b"/>
            <a:pathLst>
              <a:path w="6048000" h="7053061">
                <a:moveTo>
                  <a:pt x="0" y="0"/>
                </a:moveTo>
                <a:lnTo>
                  <a:pt x="6048000" y="0"/>
                </a:lnTo>
                <a:lnTo>
                  <a:pt x="6048000" y="7053062"/>
                </a:lnTo>
                <a:lnTo>
                  <a:pt x="0" y="7053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1D4DCDC7-7B11-4989-8C5D-1C1FE0D2C61C}"/>
              </a:ext>
            </a:extLst>
          </p:cNvPr>
          <p:cNvSpPr/>
          <p:nvPr/>
        </p:nvSpPr>
        <p:spPr>
          <a:xfrm>
            <a:off x="5510465" y="1681377"/>
            <a:ext cx="1226895" cy="1266709"/>
          </a:xfrm>
          <a:custGeom>
            <a:avLst/>
            <a:gdLst/>
            <a:ahLst/>
            <a:cxnLst/>
            <a:rect l="l" t="t" r="r" b="b"/>
            <a:pathLst>
              <a:path w="6048000" h="7053061">
                <a:moveTo>
                  <a:pt x="0" y="0"/>
                </a:moveTo>
                <a:lnTo>
                  <a:pt x="6048000" y="0"/>
                </a:lnTo>
                <a:lnTo>
                  <a:pt x="6048000" y="7053062"/>
                </a:lnTo>
                <a:lnTo>
                  <a:pt x="0" y="7053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7" name="Freeform 18">
            <a:extLst>
              <a:ext uri="{FF2B5EF4-FFF2-40B4-BE49-F238E27FC236}">
                <a16:creationId xmlns:a16="http://schemas.microsoft.com/office/drawing/2014/main" id="{DB3AACA8-2C46-4636-98D0-02405D065EDB}"/>
              </a:ext>
            </a:extLst>
          </p:cNvPr>
          <p:cNvSpPr/>
          <p:nvPr/>
        </p:nvSpPr>
        <p:spPr>
          <a:xfrm>
            <a:off x="986801" y="4559865"/>
            <a:ext cx="1841123" cy="1198443"/>
          </a:xfrm>
          <a:custGeom>
            <a:avLst/>
            <a:gdLst/>
            <a:ahLst/>
            <a:cxnLst/>
            <a:rect l="l" t="t" r="r" b="b"/>
            <a:pathLst>
              <a:path w="3024000" h="1969380">
                <a:moveTo>
                  <a:pt x="0" y="0"/>
                </a:moveTo>
                <a:lnTo>
                  <a:pt x="3024000" y="0"/>
                </a:lnTo>
                <a:lnTo>
                  <a:pt x="3024000" y="1969380"/>
                </a:lnTo>
                <a:lnTo>
                  <a:pt x="0" y="1969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15">
            <a:extLst>
              <a:ext uri="{FF2B5EF4-FFF2-40B4-BE49-F238E27FC236}">
                <a16:creationId xmlns:a16="http://schemas.microsoft.com/office/drawing/2014/main" id="{39DB4740-73F5-4BA1-8A8E-8CE4883E1AE0}"/>
              </a:ext>
            </a:extLst>
          </p:cNvPr>
          <p:cNvSpPr/>
          <p:nvPr/>
        </p:nvSpPr>
        <p:spPr>
          <a:xfrm>
            <a:off x="4574829" y="4573234"/>
            <a:ext cx="2013461" cy="1157409"/>
          </a:xfrm>
          <a:custGeom>
            <a:avLst/>
            <a:gdLst/>
            <a:ahLst/>
            <a:cxnLst/>
            <a:rect l="l" t="t" r="r" b="b"/>
            <a:pathLst>
              <a:path w="6048000" h="4142880">
                <a:moveTo>
                  <a:pt x="0" y="0"/>
                </a:moveTo>
                <a:lnTo>
                  <a:pt x="6048000" y="0"/>
                </a:lnTo>
                <a:lnTo>
                  <a:pt x="6048000" y="4142880"/>
                </a:lnTo>
                <a:lnTo>
                  <a:pt x="0" y="4142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9" name="Freeform 17">
            <a:extLst>
              <a:ext uri="{FF2B5EF4-FFF2-40B4-BE49-F238E27FC236}">
                <a16:creationId xmlns:a16="http://schemas.microsoft.com/office/drawing/2014/main" id="{2F1AB02C-CB21-42AC-B722-9B1B85278055}"/>
              </a:ext>
            </a:extLst>
          </p:cNvPr>
          <p:cNvSpPr/>
          <p:nvPr/>
        </p:nvSpPr>
        <p:spPr>
          <a:xfrm>
            <a:off x="2780208" y="4553584"/>
            <a:ext cx="1841123" cy="1198443"/>
          </a:xfrm>
          <a:custGeom>
            <a:avLst/>
            <a:gdLst/>
            <a:ahLst/>
            <a:cxnLst/>
            <a:rect l="l" t="t" r="r" b="b"/>
            <a:pathLst>
              <a:path w="6048000" h="8681340">
                <a:moveTo>
                  <a:pt x="0" y="0"/>
                </a:moveTo>
                <a:lnTo>
                  <a:pt x="6048000" y="0"/>
                </a:lnTo>
                <a:lnTo>
                  <a:pt x="6048000" y="8681340"/>
                </a:lnTo>
                <a:lnTo>
                  <a:pt x="0" y="86813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6E37DF41-CE90-439B-98AC-D2C527303423}"/>
              </a:ext>
            </a:extLst>
          </p:cNvPr>
          <p:cNvSpPr/>
          <p:nvPr/>
        </p:nvSpPr>
        <p:spPr>
          <a:xfrm>
            <a:off x="3772259" y="3276600"/>
            <a:ext cx="1416963" cy="1064766"/>
          </a:xfrm>
          <a:custGeom>
            <a:avLst/>
            <a:gdLst/>
            <a:ahLst/>
            <a:cxnLst/>
            <a:rect l="l" t="t" r="r" b="b"/>
            <a:pathLst>
              <a:path w="4536000" h="3471930">
                <a:moveTo>
                  <a:pt x="0" y="0"/>
                </a:moveTo>
                <a:lnTo>
                  <a:pt x="4536000" y="0"/>
                </a:lnTo>
                <a:lnTo>
                  <a:pt x="4536000" y="3471930"/>
                </a:lnTo>
                <a:lnTo>
                  <a:pt x="0" y="34719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51" name="Freeform 13">
            <a:extLst>
              <a:ext uri="{FF2B5EF4-FFF2-40B4-BE49-F238E27FC236}">
                <a16:creationId xmlns:a16="http://schemas.microsoft.com/office/drawing/2014/main" id="{1B9DC283-ACD8-4019-93CE-F3B15EF69E13}"/>
              </a:ext>
            </a:extLst>
          </p:cNvPr>
          <p:cNvSpPr/>
          <p:nvPr/>
        </p:nvSpPr>
        <p:spPr>
          <a:xfrm>
            <a:off x="4388741" y="3326088"/>
            <a:ext cx="1416963" cy="1064766"/>
          </a:xfrm>
          <a:custGeom>
            <a:avLst/>
            <a:gdLst/>
            <a:ahLst/>
            <a:cxnLst/>
            <a:rect l="l" t="t" r="r" b="b"/>
            <a:pathLst>
              <a:path w="4536000" h="3471930">
                <a:moveTo>
                  <a:pt x="0" y="0"/>
                </a:moveTo>
                <a:lnTo>
                  <a:pt x="4536000" y="0"/>
                </a:lnTo>
                <a:lnTo>
                  <a:pt x="4536000" y="3471930"/>
                </a:lnTo>
                <a:lnTo>
                  <a:pt x="0" y="34719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52" name="Freeform 13">
            <a:extLst>
              <a:ext uri="{FF2B5EF4-FFF2-40B4-BE49-F238E27FC236}">
                <a16:creationId xmlns:a16="http://schemas.microsoft.com/office/drawing/2014/main" id="{F18CDA97-921E-4D1B-BD32-3B95FBCD5400}"/>
              </a:ext>
            </a:extLst>
          </p:cNvPr>
          <p:cNvSpPr/>
          <p:nvPr/>
        </p:nvSpPr>
        <p:spPr>
          <a:xfrm>
            <a:off x="5102720" y="3326088"/>
            <a:ext cx="1416963" cy="1064766"/>
          </a:xfrm>
          <a:custGeom>
            <a:avLst/>
            <a:gdLst/>
            <a:ahLst/>
            <a:cxnLst/>
            <a:rect l="l" t="t" r="r" b="b"/>
            <a:pathLst>
              <a:path w="4536000" h="3471930">
                <a:moveTo>
                  <a:pt x="0" y="0"/>
                </a:moveTo>
                <a:lnTo>
                  <a:pt x="4536000" y="0"/>
                </a:lnTo>
                <a:lnTo>
                  <a:pt x="4536000" y="3471930"/>
                </a:lnTo>
                <a:lnTo>
                  <a:pt x="0" y="34719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53" name="Google Shape;340;p11">
            <a:extLst>
              <a:ext uri="{FF2B5EF4-FFF2-40B4-BE49-F238E27FC236}">
                <a16:creationId xmlns:a16="http://schemas.microsoft.com/office/drawing/2014/main" id="{7C5A46EA-6B42-43CC-B773-B564E4425B78}"/>
              </a:ext>
            </a:extLst>
          </p:cNvPr>
          <p:cNvGrpSpPr/>
          <p:nvPr/>
        </p:nvGrpSpPr>
        <p:grpSpPr>
          <a:xfrm>
            <a:off x="7351346" y="3383872"/>
            <a:ext cx="3112997" cy="2861720"/>
            <a:chOff x="967971" y="3430044"/>
            <a:chExt cx="3396075" cy="3103468"/>
          </a:xfrm>
        </p:grpSpPr>
        <p:sp>
          <p:nvSpPr>
            <p:cNvPr id="54" name="Google Shape;341;p11">
              <a:extLst>
                <a:ext uri="{FF2B5EF4-FFF2-40B4-BE49-F238E27FC236}">
                  <a16:creationId xmlns:a16="http://schemas.microsoft.com/office/drawing/2014/main" id="{90F9F276-A8D6-4961-930A-9B6CC8DAC5CD}"/>
                </a:ext>
              </a:extLst>
            </p:cNvPr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42;p11">
              <a:extLst>
                <a:ext uri="{FF2B5EF4-FFF2-40B4-BE49-F238E27FC236}">
                  <a16:creationId xmlns:a16="http://schemas.microsoft.com/office/drawing/2014/main" id="{3DE7C9F2-1B35-4081-AA21-0832158EFB77}"/>
                </a:ext>
              </a:extLst>
            </p:cNvPr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43;p11">
              <a:extLst>
                <a:ext uri="{FF2B5EF4-FFF2-40B4-BE49-F238E27FC236}">
                  <a16:creationId xmlns:a16="http://schemas.microsoft.com/office/drawing/2014/main" id="{CB29B1D8-EC26-4BB7-8741-3CF877B49EBF}"/>
                </a:ext>
              </a:extLst>
            </p:cNvPr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44;p11">
              <a:extLst>
                <a:ext uri="{FF2B5EF4-FFF2-40B4-BE49-F238E27FC236}">
                  <a16:creationId xmlns:a16="http://schemas.microsoft.com/office/drawing/2014/main" id="{4732EA2E-39C4-4FB1-8973-6AD6964629C8}"/>
                </a:ext>
              </a:extLst>
            </p:cNvPr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45;p11">
              <a:extLst>
                <a:ext uri="{FF2B5EF4-FFF2-40B4-BE49-F238E27FC236}">
                  <a16:creationId xmlns:a16="http://schemas.microsoft.com/office/drawing/2014/main" id="{FFC1CFB8-E671-4062-9B2A-398E2F56E104}"/>
                </a:ext>
              </a:extLst>
            </p:cNvPr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46;p11">
              <a:extLst>
                <a:ext uri="{FF2B5EF4-FFF2-40B4-BE49-F238E27FC236}">
                  <a16:creationId xmlns:a16="http://schemas.microsoft.com/office/drawing/2014/main" id="{93E4FE2D-A562-4E53-A76E-0DA5631CAFAB}"/>
                </a:ext>
              </a:extLst>
            </p:cNvPr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47;p11">
              <a:extLst>
                <a:ext uri="{FF2B5EF4-FFF2-40B4-BE49-F238E27FC236}">
                  <a16:creationId xmlns:a16="http://schemas.microsoft.com/office/drawing/2014/main" id="{DEE08A3B-6343-4170-9691-EB24049BA3BD}"/>
                </a:ext>
              </a:extLst>
            </p:cNvPr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48;p11">
              <a:extLst>
                <a:ext uri="{FF2B5EF4-FFF2-40B4-BE49-F238E27FC236}">
                  <a16:creationId xmlns:a16="http://schemas.microsoft.com/office/drawing/2014/main" id="{0E60C2F4-15A2-48E3-B6D4-3E1BCFC43390}"/>
                </a:ext>
              </a:extLst>
            </p:cNvPr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49;p11">
              <a:extLst>
                <a:ext uri="{FF2B5EF4-FFF2-40B4-BE49-F238E27FC236}">
                  <a16:creationId xmlns:a16="http://schemas.microsoft.com/office/drawing/2014/main" id="{1FCF0FDF-48A8-419D-94A5-513C0545AAFA}"/>
                </a:ext>
              </a:extLst>
            </p:cNvPr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50;p11">
              <a:extLst>
                <a:ext uri="{FF2B5EF4-FFF2-40B4-BE49-F238E27FC236}">
                  <a16:creationId xmlns:a16="http://schemas.microsoft.com/office/drawing/2014/main" id="{DDA83151-C679-49F3-A4C8-D9C2674BAB8C}"/>
                </a:ext>
              </a:extLst>
            </p:cNvPr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51;p11">
              <a:extLst>
                <a:ext uri="{FF2B5EF4-FFF2-40B4-BE49-F238E27FC236}">
                  <a16:creationId xmlns:a16="http://schemas.microsoft.com/office/drawing/2014/main" id="{0C1B2AFD-C5D4-4CE0-8DAE-E5990352351F}"/>
                </a:ext>
              </a:extLst>
            </p:cNvPr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352;p11">
              <a:extLst>
                <a:ext uri="{FF2B5EF4-FFF2-40B4-BE49-F238E27FC236}">
                  <a16:creationId xmlns:a16="http://schemas.microsoft.com/office/drawing/2014/main" id="{A868275F-C67A-4450-858A-F47F73ACC69E}"/>
                </a:ext>
              </a:extLst>
            </p:cNvPr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353;p11">
              <a:extLst>
                <a:ext uri="{FF2B5EF4-FFF2-40B4-BE49-F238E27FC236}">
                  <a16:creationId xmlns:a16="http://schemas.microsoft.com/office/drawing/2014/main" id="{63C45ADF-3401-4B19-A8FF-F00222E1157F}"/>
                </a:ext>
              </a:extLst>
            </p:cNvPr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4C1900-0B4E-4634-86D9-8117F6CBECFC}"/>
              </a:ext>
            </a:extLst>
          </p:cNvPr>
          <p:cNvSpPr txBox="1"/>
          <p:nvPr/>
        </p:nvSpPr>
        <p:spPr>
          <a:xfrm>
            <a:off x="7623729" y="230929"/>
            <a:ext cx="434462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Vòng 3: Mua hàng theo màu sắc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F4337-EDCF-4829-9C6C-95C100341C4E}"/>
              </a:ext>
            </a:extLst>
          </p:cNvPr>
          <p:cNvSpPr txBox="1"/>
          <p:nvPr/>
        </p:nvSpPr>
        <p:spPr>
          <a:xfrm>
            <a:off x="7572284" y="1544944"/>
            <a:ext cx="3742246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Hãy chọn 2 món hàng hóa màu cam cho mẹ nấu bữa tối </a:t>
            </a:r>
          </a:p>
        </p:txBody>
      </p:sp>
      <p:pic>
        <p:nvPicPr>
          <p:cNvPr id="68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0D512E88-6D25-4F9C-B390-E7FE89C405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20684" t="1343" r="23052" b="1343"/>
          <a:stretch/>
        </p:blipFill>
        <p:spPr>
          <a:xfrm>
            <a:off x="9947648" y="4876800"/>
            <a:ext cx="2356123" cy="2123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72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32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</p:childTnLst>
        </p:cTn>
      </p:par>
    </p:tnLst>
    <p:bldLst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283</Words>
  <Application>Microsoft Office PowerPoint</Application>
  <PresentationFormat>Widescreen</PresentationFormat>
  <Paragraphs>50</Paragraphs>
  <Slides>13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DengXian</vt:lpstr>
      <vt:lpstr>Microsoft YaHei</vt:lpstr>
      <vt:lpstr>Abril Fatface</vt:lpstr>
      <vt:lpstr>Aldrich</vt:lpstr>
      <vt:lpstr>Arial</vt:lpstr>
      <vt:lpstr>Calibri</vt:lpstr>
      <vt:lpstr>Calibri Light</vt:lpstr>
      <vt:lpstr>Cambria</vt:lpstr>
      <vt:lpstr>Georgia</vt:lpstr>
      <vt:lpstr>Times New Roman</vt:lpstr>
      <vt:lpstr>zihun7hao-wennuantongzhiti</vt:lpstr>
      <vt:lpstr>迷你简细行楷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Administrator</cp:lastModifiedBy>
  <cp:revision>94</cp:revision>
  <dcterms:created xsi:type="dcterms:W3CDTF">2021-06-07T03:46:19Z</dcterms:created>
  <dcterms:modified xsi:type="dcterms:W3CDTF">2024-12-11T18:22:26Z</dcterms:modified>
</cp:coreProperties>
</file>