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</p:sldMasterIdLst>
  <p:notesMasterIdLst>
    <p:notesMasterId r:id="rId30"/>
  </p:notesMasterIdLst>
  <p:sldIdLst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4410" r:id="rId28"/>
    <p:sldId id="3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5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2025/4/2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1.gif"/><Relationship Id="rId18" Type="http://schemas.openxmlformats.org/officeDocument/2006/relationships/slide" Target="slide4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6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1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1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842</Words>
  <Application>Microsoft Office PowerPoint</Application>
  <PresentationFormat>Widescreen</PresentationFormat>
  <Paragraphs>101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#9Slide07 SVNAppleberry</vt:lpstr>
      <vt:lpstr>.TMC-Ong Do</vt:lpstr>
      <vt:lpstr>Arial</vt:lpstr>
      <vt:lpstr>Arial-Rounded</vt:lpstr>
      <vt:lpstr>Calibri</vt:lpstr>
      <vt:lpstr>Cambria</vt:lpstr>
      <vt:lpstr>DengXian</vt:lpstr>
      <vt:lpstr>DengXian</vt:lpstr>
      <vt:lpstr>等线 Light</vt:lpstr>
      <vt:lpstr>DFPOP1-W9</vt:lpstr>
      <vt:lpstr>Londrina Solid</vt:lpstr>
      <vt:lpstr>Poppins</vt:lpstr>
      <vt:lpstr>SVN-A Love Of Thunder</vt:lpstr>
      <vt:lpstr>Times New Roman</vt:lpstr>
      <vt:lpstr>字魂27号-布丁体</vt:lpstr>
      <vt:lpstr>Office 主题</vt:lpstr>
      <vt:lpstr>Cute Pre-K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2023-12-16T12:45:33Z</dcterms:created>
  <dcterms:modified xsi:type="dcterms:W3CDTF">2025-04-02T09:20:36Z</dcterms:modified>
</cp:coreProperties>
</file>