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45.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56" r:id="rId4"/>
  </p:sldMasterIdLst>
  <p:notesMasterIdLst>
    <p:notesMasterId r:id="rId24"/>
  </p:notesMasterIdLst>
  <p:sldIdLst>
    <p:sldId id="282" r:id="rId5"/>
    <p:sldId id="257" r:id="rId6"/>
    <p:sldId id="259" r:id="rId7"/>
    <p:sldId id="524" r:id="rId8"/>
    <p:sldId id="260" r:id="rId9"/>
    <p:sldId id="525" r:id="rId10"/>
    <p:sldId id="281" r:id="rId11"/>
    <p:sldId id="284" r:id="rId12"/>
    <p:sldId id="286" r:id="rId13"/>
    <p:sldId id="526" r:id="rId14"/>
    <p:sldId id="285" r:id="rId15"/>
    <p:sldId id="527" r:id="rId16"/>
    <p:sldId id="528" r:id="rId17"/>
    <p:sldId id="529" r:id="rId18"/>
    <p:sldId id="530" r:id="rId19"/>
    <p:sldId id="531" r:id="rId20"/>
    <p:sldId id="532" r:id="rId21"/>
    <p:sldId id="533" r:id="rId22"/>
    <p:sldId id="2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660"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panose="020B0503020204020204" charset="-122"/>
                <a:cs typeface="+mn-cs"/>
              </a:rPr>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panose="020B0503020204020204" charset="-122"/>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panose="020B0503020204020204" charset="-122"/>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panose="020B0503020204020204" charset="-122"/>
                <a:cs typeface="+mn-cs"/>
              </a:rPr>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panose="020B0503020204020204" charset="-122"/>
                <a:cs typeface="+mn-cs"/>
              </a:rPr>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panose="020B0503020204020204" charset="-122"/>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panose="020B0503020204020204" charset="-122"/>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panose="020B0503020204020204" charset="-122"/>
                <a:cs typeface="+mn-cs"/>
              </a:rPr>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panose="020B0503020204020204" charset="-122"/>
                <a:cs typeface="+mn-cs"/>
              </a:rPr>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panose="020B0503020204020204" charset="-122"/>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panose="020B0503020204020204" charset="-122"/>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panose="020B0503020204020204" charset="-122"/>
                <a:cs typeface="+mn-cs"/>
              </a:rPr>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panose="020B0503020204020204" charset="-122"/>
                <a:cs typeface="+mn-cs"/>
              </a:rPr>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panose="020B0503020204020204" charset="-122"/>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panose="020B0503020204020204" charset="-122"/>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panose="020B0503020204020204" charset="-122"/>
                <a:cs typeface="+mn-cs"/>
              </a:rPr>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panose="020B0503020204020204" charset="-122"/>
                <a:cs typeface="+mn-cs"/>
              </a:rPr>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panose="020B0503020204020204" charset="-122"/>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panose="020B0503020204020204" charset="-122"/>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panose="020B0503020204020204" charset="-122"/>
                <a:cs typeface="+mn-cs"/>
              </a:rPr>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1.xml"/><Relationship Id="rId7" Type="http://schemas.openxmlformats.org/officeDocument/2006/relationships/image" Target="../media/image3.jpeg"/><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0"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Picture 6" descr="A white circle with leaves and blue text&#10;&#10;Description automatically generated"/>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grpSp>
        <p:nvGrpSpPr>
          <p:cNvPr id="11" name="Group 10"/>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white circle with leaves and blue text&#10;&#10;Description automatically generated"/>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8.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microsoft.com/office/2007/relationships/hdphoto" Target="../media/image42.wdp"/><Relationship Id="rId3" Type="http://schemas.openxmlformats.org/officeDocument/2006/relationships/image" Target="../media/image41.png"/><Relationship Id="rId2" Type="http://schemas.microsoft.com/office/2007/relationships/hdphoto" Target="../media/image40.wdp"/><Relationship Id="rId1"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5.svg"/><Relationship Id="rId1" Type="http://schemas.openxmlformats.org/officeDocument/2006/relationships/image" Target="../media/image4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8.png"/><Relationship Id="rId1" Type="http://schemas.openxmlformats.org/officeDocument/2006/relationships/image" Target="../media/image47.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9.GIF"/><Relationship Id="rId2" Type="http://schemas.microsoft.com/office/2007/relationships/hdphoto" Target="../media/image42.wdp"/><Relationship Id="rId1" Type="http://schemas.openxmlformats.org/officeDocument/2006/relationships/image" Target="../media/image41.png"/></Relationships>
</file>

<file path=ppt/slides/_rels/slide19.xml.rels><?xml version="1.0" encoding="UTF-8" standalone="yes"?>
<Relationships xmlns="http://schemas.openxmlformats.org/package/2006/relationships"><Relationship Id="rId9" Type="http://schemas.openxmlformats.org/officeDocument/2006/relationships/image" Target="../media/image29.emf"/><Relationship Id="rId8" Type="http://schemas.openxmlformats.org/officeDocument/2006/relationships/tags" Target="../tags/tag9.xml"/><Relationship Id="rId7" Type="http://schemas.openxmlformats.org/officeDocument/2006/relationships/tags" Target="../tags/tag8.xml"/><Relationship Id="rId6" Type="http://schemas.microsoft.com/office/2007/relationships/hdphoto" Target="../media/image28.wdp"/><Relationship Id="rId5" Type="http://schemas.openxmlformats.org/officeDocument/2006/relationships/image" Target="../media/image27.png"/><Relationship Id="rId4" Type="http://schemas.openxmlformats.org/officeDocument/2006/relationships/image" Target="../media/image26.emf"/><Relationship Id="rId3" Type="http://schemas.openxmlformats.org/officeDocument/2006/relationships/image" Target="../media/image25.emf"/><Relationship Id="rId2" Type="http://schemas.openxmlformats.org/officeDocument/2006/relationships/tags" Target="../tags/tag7.xml"/><Relationship Id="rId15" Type="http://schemas.openxmlformats.org/officeDocument/2006/relationships/slideLayout" Target="../slideLayouts/slideLayout1.xml"/><Relationship Id="rId14" Type="http://schemas.openxmlformats.org/officeDocument/2006/relationships/image" Target="../media/image50.png"/><Relationship Id="rId13" Type="http://schemas.openxmlformats.org/officeDocument/2006/relationships/image" Target="../media/image31.emf"/><Relationship Id="rId12" Type="http://schemas.openxmlformats.org/officeDocument/2006/relationships/tags" Target="../tags/tag11.xml"/><Relationship Id="rId11" Type="http://schemas.openxmlformats.org/officeDocument/2006/relationships/image" Target="../media/image30.emf"/><Relationship Id="rId10" Type="http://schemas.openxmlformats.org/officeDocument/2006/relationships/tags" Target="../tags/tag10.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1.png"/><Relationship Id="rId7" Type="http://schemas.microsoft.com/office/2007/relationships/hdphoto" Target="../media/image10.wdp"/><Relationship Id="rId6" Type="http://schemas.openxmlformats.org/officeDocument/2006/relationships/image" Target="../media/image9.png"/><Relationship Id="rId5" Type="http://schemas.openxmlformats.org/officeDocument/2006/relationships/slide" Target="slide3.xml"/><Relationship Id="rId4" Type="http://schemas.openxmlformats.org/officeDocument/2006/relationships/image" Target="../media/image8.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9" Type="http://schemas.openxmlformats.org/officeDocument/2006/relationships/slide" Target="slide5.xml"/><Relationship Id="rId8" Type="http://schemas.openxmlformats.org/officeDocument/2006/relationships/image" Target="../media/image18.png"/><Relationship Id="rId7" Type="http://schemas.openxmlformats.org/officeDocument/2006/relationships/slide" Target="slide4.xml"/><Relationship Id="rId6" Type="http://schemas.microsoft.com/office/2007/relationships/hdphoto" Target="../media/image17.wdp"/><Relationship Id="rId5" Type="http://schemas.openxmlformats.org/officeDocument/2006/relationships/image" Target="../media/image16.png"/><Relationship Id="rId4" Type="http://schemas.microsoft.com/office/2007/relationships/hdphoto" Target="../media/image15.wdp"/><Relationship Id="rId3" Type="http://schemas.openxmlformats.org/officeDocument/2006/relationships/image" Target="../media/image14.png"/><Relationship Id="rId2" Type="http://schemas.openxmlformats.org/officeDocument/2006/relationships/image" Target="../media/image13.png"/><Relationship Id="rId19" Type="http://schemas.openxmlformats.org/officeDocument/2006/relationships/slideLayout" Target="../slideLayouts/slideLayout7.xml"/><Relationship Id="rId18" Type="http://schemas.openxmlformats.org/officeDocument/2006/relationships/slide" Target="slide7.xml"/><Relationship Id="rId17" Type="http://schemas.microsoft.com/office/2007/relationships/media" Target="../media/media3.mp3"/><Relationship Id="rId16" Type="http://schemas.openxmlformats.org/officeDocument/2006/relationships/audio" Target="../media/media3.mp3"/><Relationship Id="rId15" Type="http://schemas.openxmlformats.org/officeDocument/2006/relationships/image" Target="../media/image8.png"/><Relationship Id="rId14" Type="http://schemas.microsoft.com/office/2007/relationships/media" Target="../media/media2.mp3"/><Relationship Id="rId13" Type="http://schemas.openxmlformats.org/officeDocument/2006/relationships/audio" Target="../media/media2.mp3"/><Relationship Id="rId12" Type="http://schemas.openxmlformats.org/officeDocument/2006/relationships/image" Target="../media/image20.png"/><Relationship Id="rId11" Type="http://schemas.openxmlformats.org/officeDocument/2006/relationships/slide" Target="slide6.xml"/><Relationship Id="rId10" Type="http://schemas.openxmlformats.org/officeDocument/2006/relationships/image" Target="../media/image19.png"/><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9" Type="http://schemas.microsoft.com/office/2007/relationships/media" Target="../media/media5.mp3"/><Relationship Id="rId8" Type="http://schemas.openxmlformats.org/officeDocument/2006/relationships/audio" Target="../media/media5.mp3"/><Relationship Id="rId7" Type="http://schemas.openxmlformats.org/officeDocument/2006/relationships/image" Target="../media/image8.png"/><Relationship Id="rId6" Type="http://schemas.microsoft.com/office/2007/relationships/media" Target="../media/media4.mp3"/><Relationship Id="rId5" Type="http://schemas.openxmlformats.org/officeDocument/2006/relationships/audio" Target="../media/media4.mp3"/><Relationship Id="rId4" Type="http://schemas.microsoft.com/office/2007/relationships/hdphoto" Target="../media/image23.wdp"/><Relationship Id="rId3" Type="http://schemas.openxmlformats.org/officeDocument/2006/relationships/image" Target="../media/image22.png"/><Relationship Id="rId2" Type="http://schemas.openxmlformats.org/officeDocument/2006/relationships/image" Target="../media/image12.png"/><Relationship Id="rId11" Type="http://schemas.openxmlformats.org/officeDocument/2006/relationships/slideLayout" Target="../slideLayouts/slideLayout7.xml"/><Relationship Id="rId10" Type="http://schemas.openxmlformats.org/officeDocument/2006/relationships/slide" Target="slide3.xml"/><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9" Type="http://schemas.microsoft.com/office/2007/relationships/media" Target="../media/media5.mp3"/><Relationship Id="rId8" Type="http://schemas.openxmlformats.org/officeDocument/2006/relationships/audio" Target="../media/media5.mp3"/><Relationship Id="rId7" Type="http://schemas.openxmlformats.org/officeDocument/2006/relationships/image" Target="../media/image8.png"/><Relationship Id="rId6" Type="http://schemas.microsoft.com/office/2007/relationships/media" Target="../media/media4.mp3"/><Relationship Id="rId5" Type="http://schemas.openxmlformats.org/officeDocument/2006/relationships/audio" Target="../media/media4.mp3"/><Relationship Id="rId4" Type="http://schemas.microsoft.com/office/2007/relationships/hdphoto" Target="../media/image23.wdp"/><Relationship Id="rId3" Type="http://schemas.openxmlformats.org/officeDocument/2006/relationships/image" Target="../media/image22.png"/><Relationship Id="rId2" Type="http://schemas.openxmlformats.org/officeDocument/2006/relationships/image" Target="../media/image12.png"/><Relationship Id="rId11" Type="http://schemas.openxmlformats.org/officeDocument/2006/relationships/slideLayout" Target="../slideLayouts/slideLayout7.xml"/><Relationship Id="rId10" Type="http://schemas.openxmlformats.org/officeDocument/2006/relationships/slide" Target="slide3.xml"/><Relationship Id="rId1" Type="http://schemas.openxmlformats.org/officeDocument/2006/relationships/image" Target="../media/image21.jpeg"/></Relationships>
</file>

<file path=ppt/slides/_rels/slide6.xml.rels><?xml version="1.0" encoding="UTF-8" standalone="yes"?>
<Relationships xmlns="http://schemas.openxmlformats.org/package/2006/relationships"><Relationship Id="rId9" Type="http://schemas.microsoft.com/office/2007/relationships/media" Target="../media/media5.mp3"/><Relationship Id="rId8" Type="http://schemas.openxmlformats.org/officeDocument/2006/relationships/audio" Target="../media/media5.mp3"/><Relationship Id="rId7" Type="http://schemas.openxmlformats.org/officeDocument/2006/relationships/image" Target="../media/image8.png"/><Relationship Id="rId6" Type="http://schemas.microsoft.com/office/2007/relationships/media" Target="../media/media4.mp3"/><Relationship Id="rId5" Type="http://schemas.openxmlformats.org/officeDocument/2006/relationships/audio" Target="../media/media4.mp3"/><Relationship Id="rId4" Type="http://schemas.microsoft.com/office/2007/relationships/hdphoto" Target="../media/image23.wdp"/><Relationship Id="rId3" Type="http://schemas.openxmlformats.org/officeDocument/2006/relationships/image" Target="../media/image22.png"/><Relationship Id="rId2" Type="http://schemas.openxmlformats.org/officeDocument/2006/relationships/image" Target="../media/image12.png"/><Relationship Id="rId11" Type="http://schemas.openxmlformats.org/officeDocument/2006/relationships/slideLayout" Target="../slideLayouts/slideLayout7.xml"/><Relationship Id="rId10" Type="http://schemas.openxmlformats.org/officeDocument/2006/relationships/slide" Target="slide3.xml"/><Relationship Id="rId1" Type="http://schemas.openxmlformats.org/officeDocument/2006/relationships/image" Target="../media/image21.jpeg"/></Relationships>
</file>

<file path=ppt/slides/_rels/slide7.xml.rels><?xml version="1.0" encoding="UTF-8" standalone="yes"?>
<Relationships xmlns="http://schemas.openxmlformats.org/package/2006/relationships"><Relationship Id="rId9" Type="http://schemas.openxmlformats.org/officeDocument/2006/relationships/image" Target="../media/image29.emf"/><Relationship Id="rId8" Type="http://schemas.openxmlformats.org/officeDocument/2006/relationships/tags" Target="../tags/tag4.xml"/><Relationship Id="rId7" Type="http://schemas.openxmlformats.org/officeDocument/2006/relationships/tags" Target="../tags/tag3.xml"/><Relationship Id="rId6" Type="http://schemas.microsoft.com/office/2007/relationships/hdphoto" Target="../media/image28.wdp"/><Relationship Id="rId5" Type="http://schemas.openxmlformats.org/officeDocument/2006/relationships/image" Target="../media/image27.png"/><Relationship Id="rId4" Type="http://schemas.openxmlformats.org/officeDocument/2006/relationships/image" Target="../media/image26.emf"/><Relationship Id="rId3" Type="http://schemas.openxmlformats.org/officeDocument/2006/relationships/image" Target="../media/image25.emf"/><Relationship Id="rId2" Type="http://schemas.openxmlformats.org/officeDocument/2006/relationships/tags" Target="../tags/tag2.xml"/><Relationship Id="rId16" Type="http://schemas.openxmlformats.org/officeDocument/2006/relationships/slideLayout" Target="../slideLayouts/slideLayout1.xml"/><Relationship Id="rId15" Type="http://schemas.openxmlformats.org/officeDocument/2006/relationships/image" Target="../media/image33.png"/><Relationship Id="rId14" Type="http://schemas.openxmlformats.org/officeDocument/2006/relationships/image" Target="../media/image32.png"/><Relationship Id="rId13" Type="http://schemas.openxmlformats.org/officeDocument/2006/relationships/image" Target="../media/image31.emf"/><Relationship Id="rId12" Type="http://schemas.openxmlformats.org/officeDocument/2006/relationships/tags" Target="../tags/tag6.xml"/><Relationship Id="rId11" Type="http://schemas.openxmlformats.org/officeDocument/2006/relationships/image" Target="../media/image30.emf"/><Relationship Id="rId10" Type="http://schemas.openxmlformats.org/officeDocument/2006/relationships/tags" Target="../tags/tag5.xml"/><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5.png"/><Relationship Id="rId1"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7.png"/><Relationship Id="rId1"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484" r="23818"/>
          <a:stretch>
            <a:fillRect/>
          </a:stretch>
        </p:blipFill>
        <p:spPr>
          <a:xfrm>
            <a:off x="20" y="1246912"/>
            <a:ext cx="3952699" cy="5611088"/>
          </a:xfrm>
          <a:prstGeom prst="rect">
            <a:avLst/>
          </a:prstGeom>
        </p:spPr>
      </p:pic>
      <p:grpSp>
        <p:nvGrpSpPr>
          <p:cNvPr id="9" name="Group 1261"/>
          <p:cNvGrpSpPr/>
          <p:nvPr/>
        </p:nvGrpSpPr>
        <p:grpSpPr>
          <a:xfrm>
            <a:off x="6947285" y="1432563"/>
            <a:ext cx="467620" cy="422875"/>
            <a:chOff x="0" y="0"/>
            <a:chExt cx="935237" cy="845748"/>
          </a:xfrm>
        </p:grpSpPr>
        <p:sp>
          <p:nvSpPr>
            <p:cNvPr id="10" name="Shape 1259"/>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defRPr sz="1800">
                  <a:latin typeface="Arial" panose="020B0604020202020204"/>
                  <a:ea typeface="Arial" panose="020B0604020202020204"/>
                  <a:cs typeface="Arial" panose="020B0604020202020204"/>
                  <a:sym typeface="Arial" panose="020B0604020202020204"/>
                </a:defRPr>
              </a:pPr>
              <a:endParaRPr kumimoji="0" sz="9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 name="Shape 1260"/>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defRPr sz="1800">
                  <a:latin typeface="Arial" panose="020B0604020202020204"/>
                  <a:ea typeface="Arial" panose="020B0604020202020204"/>
                  <a:cs typeface="Arial" panose="020B0604020202020204"/>
                  <a:sym typeface="Arial" panose="020B0604020202020204"/>
                </a:defRPr>
              </a:pPr>
              <a:endParaRPr kumimoji="0" sz="9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pic>
        <p:nvPicPr>
          <p:cNvPr id="14"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3" name="Picture 2"/>
          <p:cNvPicPr>
            <a:picLocks noChangeAspect="1"/>
          </p:cNvPicPr>
          <p:nvPr/>
        </p:nvPicPr>
        <p:blipFill>
          <a:blip r:embed="rId3"/>
          <a:stretch>
            <a:fillRect/>
          </a:stretch>
        </p:blipFill>
        <p:spPr>
          <a:xfrm>
            <a:off x="4765277" y="1981881"/>
            <a:ext cx="6242845" cy="1865538"/>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3600" b="0" i="0" u="none" strike="noStrike" kern="1200" cap="none" spc="0" normalizeH="0" baseline="0" noProof="0" dirty="0">
                <a:ln>
                  <a:noFill/>
                </a:ln>
                <a:solidFill>
                  <a:srgbClr val="0070C0"/>
                </a:solidFill>
                <a:effectLst/>
                <a:uLnTx/>
                <a:uFillTx/>
                <a:latin typeface="Calibri" panose="020F0502020204030204"/>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panose="020F0502020204030204"/>
              <a:ea typeface="字魂80号-萌趣小鱼体" panose="00000500000000000000" pitchFamily="2" charset="-122"/>
              <a:cs typeface="+mn-cs"/>
            </a:endParaRPr>
          </a:p>
        </p:txBody>
      </p:sp>
      <p:sp>
        <p:nvSpPr>
          <p:cNvPr id="11" name="椭圆 6"/>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libri" panose="020F0502020204030204"/>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panose="020F0502020204030204"/>
              <a:ea typeface="字魂80号-萌趣小鱼体" panose="00000500000000000000" pitchFamily="2" charset="-122"/>
              <a:cs typeface="+mn-cs"/>
            </a:endParaRPr>
          </a:p>
        </p:txBody>
      </p:sp>
      <p:pic>
        <p:nvPicPr>
          <p:cNvPr id="6" name="Picture 5"/>
          <p:cNvPicPr>
            <a:picLocks noChangeAspect="1"/>
          </p:cNvPicPr>
          <p:nvPr/>
        </p:nvPicPr>
        <p:blipFill>
          <a:blip r:embed="rId1"/>
          <a:stretch>
            <a:fillRect/>
          </a:stretch>
        </p:blipFill>
        <p:spPr>
          <a:xfrm>
            <a:off x="66675" y="2362200"/>
            <a:ext cx="6182453" cy="3076576"/>
          </a:xfrm>
          <a:prstGeom prst="rect">
            <a:avLst/>
          </a:prstGeom>
        </p:spPr>
      </p:pic>
      <p:sp>
        <p:nvSpPr>
          <p:cNvPr id="12" name="Rounded Rectangle 16"/>
          <p:cNvSpPr/>
          <p:nvPr/>
        </p:nvSpPr>
        <p:spPr>
          <a:xfrm>
            <a:off x="6235247" y="24098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dirty="0" err="1">
                <a:solidFill>
                  <a:prstClr val="black"/>
                </a:solidFill>
                <a:latin typeface="Cambria" panose="02040503050406030204" pitchFamily="18" charset="0"/>
                <a:ea typeface="Cambria" panose="02040503050406030204" pitchFamily="18" charset="0"/>
              </a:rPr>
              <a:t>Bổ</a:t>
            </a:r>
            <a:r>
              <a:rPr lang="en-US" sz="2800" dirty="0">
                <a:solidFill>
                  <a:prstClr val="black"/>
                </a:solidFill>
                <a:latin typeface="Cambria" panose="02040503050406030204" pitchFamily="18" charset="0"/>
                <a:ea typeface="Cambria" panose="02040503050406030204" pitchFamily="18" charset="0"/>
              </a:rPr>
              <a:t> sung </a:t>
            </a:r>
            <a:r>
              <a:rPr lang="en-US" sz="2800" dirty="0" err="1">
                <a:solidFill>
                  <a:prstClr val="black"/>
                </a:solidFill>
                <a:latin typeface="Cambria" panose="02040503050406030204" pitchFamily="18" charset="0"/>
                <a:ea typeface="Cambria" panose="02040503050406030204" pitchFamily="18" charset="0"/>
              </a:rPr>
              <a:t>thông</a:t>
            </a:r>
            <a:r>
              <a:rPr lang="en-US" sz="2800" dirty="0">
                <a:solidFill>
                  <a:prstClr val="black"/>
                </a:solidFill>
                <a:latin typeface="Cambria" panose="02040503050406030204" pitchFamily="18" charset="0"/>
                <a:ea typeface="Cambria" panose="02040503050406030204" pitchFamily="18" charset="0"/>
              </a:rPr>
              <a:t> tin </a:t>
            </a:r>
            <a:r>
              <a:rPr lang="en-US" sz="2800" dirty="0" err="1">
                <a:solidFill>
                  <a:prstClr val="black"/>
                </a:solidFill>
                <a:latin typeface="Cambria" panose="02040503050406030204" pitchFamily="18" charset="0"/>
                <a:ea typeface="Cambria" panose="02040503050406030204" pitchFamily="18" charset="0"/>
              </a:rPr>
              <a:t>về</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sinh</a:t>
            </a:r>
            <a:r>
              <a:rPr lang="en-US" sz="2800" dirty="0">
                <a:solidFill>
                  <a:prstClr val="black"/>
                </a:solidFill>
                <a:latin typeface="Cambria" panose="02040503050406030204" pitchFamily="18" charset="0"/>
                <a:ea typeface="Cambria" panose="02040503050406030204" pitchFamily="18" charset="0"/>
              </a:rPr>
              <a:t> ,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mất</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của</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nhà</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văn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Nguyễn</a:t>
            </a:r>
            <a:r>
              <a:rPr lang="en-US" sz="2800" dirty="0">
                <a:solidFill>
                  <a:prstClr val="black"/>
                </a:solidFill>
                <a:latin typeface="Cambria" panose="02040503050406030204" pitchFamily="18" charset="0"/>
                <a:ea typeface="Cambria" panose="02040503050406030204" pitchFamily="18" charset="0"/>
              </a:rPr>
              <a:t> Phan </a:t>
            </a:r>
            <a:r>
              <a:rPr lang="en-US" sz="2800" dirty="0" err="1">
                <a:solidFill>
                  <a:prstClr val="black"/>
                </a:solidFill>
                <a:latin typeface="Cambria" panose="02040503050406030204" pitchFamily="18" charset="0"/>
                <a:ea typeface="Cambria" panose="02040503050406030204" pitchFamily="18" charset="0"/>
              </a:rPr>
              <a:t>Hách</a:t>
            </a:r>
            <a:r>
              <a:rPr lang="en-US" sz="2800" dirty="0">
                <a:solidFill>
                  <a:prstClr val="black"/>
                </a:solidFill>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p:cNvSpPr/>
          <p:nvPr/>
        </p:nvSpPr>
        <p:spPr>
          <a:xfrm>
            <a:off x="6235247" y="39719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a:fillRect/>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a:fillRect/>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057896" y="1572061"/>
            <a:ext cx="10248280" cy="1831231"/>
            <a:chOff x="2086555" y="4567566"/>
            <a:chExt cx="7447303" cy="1500523"/>
          </a:xfrm>
        </p:grpSpPr>
        <p:sp>
          <p:nvSpPr>
            <p:cNvPr id="13" name="Rounded Rectangle 14"/>
            <p:cNvSpPr/>
            <p:nvPr/>
          </p:nvSpPr>
          <p:spPr>
            <a:xfrm>
              <a:off x="2086555" y="4567566"/>
              <a:ext cx="7447303" cy="1500523"/>
            </a:xfrm>
            <a:custGeom>
              <a:avLst/>
              <a:gdLst>
                <a:gd name="connsiteX0" fmla="*/ 0 w 5064134"/>
                <a:gd name="connsiteY0" fmla="*/ 154483 h 1373423"/>
                <a:gd name="connsiteX1" fmla="*/ 154483 w 5064134"/>
                <a:gd name="connsiteY1" fmla="*/ 0 h 1373423"/>
                <a:gd name="connsiteX2" fmla="*/ 4909651 w 5064134"/>
                <a:gd name="connsiteY2" fmla="*/ 0 h 1373423"/>
                <a:gd name="connsiteX3" fmla="*/ 5064134 w 5064134"/>
                <a:gd name="connsiteY3" fmla="*/ 154483 h 1373423"/>
                <a:gd name="connsiteX4" fmla="*/ 5064134 w 5064134"/>
                <a:gd name="connsiteY4" fmla="*/ 1218940 h 1373423"/>
                <a:gd name="connsiteX5" fmla="*/ 4909651 w 5064134"/>
                <a:gd name="connsiteY5" fmla="*/ 1373423 h 1373423"/>
                <a:gd name="connsiteX6" fmla="*/ 154483 w 5064134"/>
                <a:gd name="connsiteY6" fmla="*/ 1373423 h 1373423"/>
                <a:gd name="connsiteX7" fmla="*/ 0 w 5064134"/>
                <a:gd name="connsiteY7" fmla="*/ 1218940 h 1373423"/>
                <a:gd name="connsiteX8" fmla="*/ 0 w 5064134"/>
                <a:gd name="connsiteY8" fmla="*/ 154483 h 137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4134" h="1373423" fill="none" extrusionOk="0">
                  <a:moveTo>
                    <a:pt x="0" y="154483"/>
                  </a:moveTo>
                  <a:cubicBezTo>
                    <a:pt x="-4107" y="81981"/>
                    <a:pt x="60232" y="5423"/>
                    <a:pt x="154483" y="0"/>
                  </a:cubicBezTo>
                  <a:cubicBezTo>
                    <a:pt x="1599820" y="130230"/>
                    <a:pt x="4128964" y="-31979"/>
                    <a:pt x="4909651" y="0"/>
                  </a:cubicBezTo>
                  <a:cubicBezTo>
                    <a:pt x="5005973" y="4053"/>
                    <a:pt x="5066119" y="60435"/>
                    <a:pt x="5064134" y="154483"/>
                  </a:cubicBezTo>
                  <a:cubicBezTo>
                    <a:pt x="5115026" y="571907"/>
                    <a:pt x="5142410" y="1109434"/>
                    <a:pt x="5064134" y="1218940"/>
                  </a:cubicBezTo>
                  <a:cubicBezTo>
                    <a:pt x="5073216" y="1304327"/>
                    <a:pt x="4998704" y="1378467"/>
                    <a:pt x="4909651" y="1373423"/>
                  </a:cubicBezTo>
                  <a:cubicBezTo>
                    <a:pt x="2614803" y="1503139"/>
                    <a:pt x="1329048" y="1376650"/>
                    <a:pt x="154483" y="1373423"/>
                  </a:cubicBezTo>
                  <a:cubicBezTo>
                    <a:pt x="83181" y="1377779"/>
                    <a:pt x="2854" y="1310222"/>
                    <a:pt x="0" y="1218940"/>
                  </a:cubicBezTo>
                  <a:cubicBezTo>
                    <a:pt x="-38113" y="772421"/>
                    <a:pt x="-58388" y="574042"/>
                    <a:pt x="0" y="154483"/>
                  </a:cubicBezTo>
                  <a:close/>
                </a:path>
                <a:path w="5064134" h="1373423" stroke="0" extrusionOk="0">
                  <a:moveTo>
                    <a:pt x="0" y="154483"/>
                  </a:moveTo>
                  <a:cubicBezTo>
                    <a:pt x="744" y="67334"/>
                    <a:pt x="64465" y="3368"/>
                    <a:pt x="154483" y="0"/>
                  </a:cubicBezTo>
                  <a:cubicBezTo>
                    <a:pt x="1103287" y="-73941"/>
                    <a:pt x="3078192" y="153557"/>
                    <a:pt x="4909651" y="0"/>
                  </a:cubicBezTo>
                  <a:cubicBezTo>
                    <a:pt x="5001789" y="-6131"/>
                    <a:pt x="5060682" y="69943"/>
                    <a:pt x="5064134" y="154483"/>
                  </a:cubicBezTo>
                  <a:cubicBezTo>
                    <a:pt x="5159147" y="522831"/>
                    <a:pt x="5049751" y="820127"/>
                    <a:pt x="5064134" y="1218940"/>
                  </a:cubicBezTo>
                  <a:cubicBezTo>
                    <a:pt x="5063278" y="1298961"/>
                    <a:pt x="4989251" y="1362533"/>
                    <a:pt x="4909651" y="1373423"/>
                  </a:cubicBezTo>
                  <a:cubicBezTo>
                    <a:pt x="4131868" y="1476535"/>
                    <a:pt x="1956934" y="1424282"/>
                    <a:pt x="154483" y="1373423"/>
                  </a:cubicBezTo>
                  <a:cubicBezTo>
                    <a:pt x="71204" y="1373401"/>
                    <a:pt x="13816" y="1313700"/>
                    <a:pt x="0" y="1218940"/>
                  </a:cubicBezTo>
                  <a:cubicBezTo>
                    <a:pt x="-89067" y="718989"/>
                    <a:pt x="19248" y="283996"/>
                    <a:pt x="0" y="154483"/>
                  </a:cubicBezTo>
                  <a:close/>
                </a:path>
              </a:pathLst>
            </a:custGeom>
            <a:solidFill>
              <a:schemeClr val="accent5">
                <a:lumMod val="20000"/>
                <a:lumOff val="80000"/>
              </a:schemeClr>
            </a:solidFill>
            <a:ln w="57150" cap="flat" cmpd="sng" algn="ctr">
              <a:solidFill>
                <a:schemeClr val="accent5">
                  <a:lumMod val="50000"/>
                </a:schemeClr>
              </a:solidFill>
              <a:prstDash val="solid"/>
              <a:miter lim="800000"/>
            </a:ln>
            <a:effectLst/>
          </p:spPr>
          <p:txBody>
            <a:bodyPr rtlCol="0" anchor="ctr"/>
            <a:lstStyle/>
            <a:p>
              <a:pPr algn="ctr" defTabSz="1219200" fontAlgn="base">
                <a:spcBef>
                  <a:spcPct val="0"/>
                </a:spcBef>
                <a:spcAft>
                  <a:spcPct val="0"/>
                </a:spcAft>
                <a:defRPr/>
              </a:pPr>
              <a:endParaRPr lang="en-US" sz="1350">
                <a:solidFill>
                  <a:srgbClr val="FFFFFF"/>
                </a:solidFill>
                <a:latin typeface="Arial" panose="020B0604020202020204" pitchFamily="34" charset="0"/>
                <a:ea typeface="SimSun" panose="02010600030101010101" pitchFamily="2" charset="-122"/>
                <a:cs typeface="Arial" panose="020B0604020202020204"/>
                <a:sym typeface="Arial" panose="020B0604020202020204"/>
              </a:endParaRPr>
            </a:p>
          </p:txBody>
        </p:sp>
        <p:sp>
          <p:nvSpPr>
            <p:cNvPr id="14" name="TextBox 13"/>
            <p:cNvSpPr txBox="1"/>
            <p:nvPr/>
          </p:nvSpPr>
          <p:spPr>
            <a:xfrm>
              <a:off x="2375160" y="4830918"/>
              <a:ext cx="6997313" cy="1084435"/>
            </a:xfrm>
            <a:prstGeom prst="rect">
              <a:avLst/>
            </a:prstGeom>
            <a:noFill/>
          </p:spPr>
          <p:txBody>
            <a:bodyPr wrap="square" rtlCol="0">
              <a:spAutoFit/>
            </a:bodyPr>
            <a:lstStyle/>
            <a:p>
              <a:pPr algn="just" defTabSz="121920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SimSun" panose="02010600030101010101" pitchFamily="2" charset="-122"/>
                <a:cs typeface="Calibri" panose="020F0502020204030204" pitchFamily="34" charset="0"/>
              </a:endParaRPr>
            </a:p>
          </p:txBody>
        </p:sp>
      </p:grpSp>
      <p:grpSp>
        <p:nvGrpSpPr>
          <p:cNvPr id="16" name="Group 15"/>
          <p:cNvGrpSpPr/>
          <p:nvPr/>
        </p:nvGrpSpPr>
        <p:grpSpPr>
          <a:xfrm>
            <a:off x="4474010" y="201254"/>
            <a:ext cx="3112228" cy="769441"/>
            <a:chOff x="7876269" y="59722"/>
            <a:chExt cx="4236232" cy="1085728"/>
          </a:xfrm>
        </p:grpSpPr>
        <p:sp>
          <p:nvSpPr>
            <p:cNvPr id="17" name="Rectangle: Rounded Corners 43"/>
            <p:cNvSpPr/>
            <p:nvPr/>
          </p:nvSpPr>
          <p:spPr>
            <a:xfrm>
              <a:off x="7876269" y="104148"/>
              <a:ext cx="4236232" cy="886120"/>
            </a:xfrm>
            <a:custGeom>
              <a:avLst/>
              <a:gdLst>
                <a:gd name="connsiteX0" fmla="*/ 0 w 2756381"/>
                <a:gd name="connsiteY0" fmla="*/ 104666 h 627982"/>
                <a:gd name="connsiteX1" fmla="*/ 104666 w 2756381"/>
                <a:gd name="connsiteY1" fmla="*/ 0 h 627982"/>
                <a:gd name="connsiteX2" fmla="*/ 639546 w 2756381"/>
                <a:gd name="connsiteY2" fmla="*/ 0 h 627982"/>
                <a:gd name="connsiteX3" fmla="*/ 1098015 w 2756381"/>
                <a:gd name="connsiteY3" fmla="*/ 0 h 627982"/>
                <a:gd name="connsiteX4" fmla="*/ 1556484 w 2756381"/>
                <a:gd name="connsiteY4" fmla="*/ 0 h 627982"/>
                <a:gd name="connsiteX5" fmla="*/ 2065894 w 2756381"/>
                <a:gd name="connsiteY5" fmla="*/ 0 h 627982"/>
                <a:gd name="connsiteX6" fmla="*/ 2651715 w 2756381"/>
                <a:gd name="connsiteY6" fmla="*/ 0 h 627982"/>
                <a:gd name="connsiteX7" fmla="*/ 2756381 w 2756381"/>
                <a:gd name="connsiteY7" fmla="*/ 104666 h 627982"/>
                <a:gd name="connsiteX8" fmla="*/ 2756381 w 2756381"/>
                <a:gd name="connsiteY8" fmla="*/ 523316 h 627982"/>
                <a:gd name="connsiteX9" fmla="*/ 2651715 w 2756381"/>
                <a:gd name="connsiteY9" fmla="*/ 627982 h 627982"/>
                <a:gd name="connsiteX10" fmla="*/ 2167776 w 2756381"/>
                <a:gd name="connsiteY10" fmla="*/ 627982 h 627982"/>
                <a:gd name="connsiteX11" fmla="*/ 1658366 w 2756381"/>
                <a:gd name="connsiteY11" fmla="*/ 627982 h 627982"/>
                <a:gd name="connsiteX12" fmla="*/ 1174427 w 2756381"/>
                <a:gd name="connsiteY12" fmla="*/ 627982 h 627982"/>
                <a:gd name="connsiteX13" fmla="*/ 715958 w 2756381"/>
                <a:gd name="connsiteY13" fmla="*/ 627982 h 627982"/>
                <a:gd name="connsiteX14" fmla="*/ 104666 w 2756381"/>
                <a:gd name="connsiteY14" fmla="*/ 627982 h 627982"/>
                <a:gd name="connsiteX15" fmla="*/ 0 w 2756381"/>
                <a:gd name="connsiteY15" fmla="*/ 523316 h 627982"/>
                <a:gd name="connsiteX16" fmla="*/ 0 w 2756381"/>
                <a:gd name="connsiteY16" fmla="*/ 104666 h 6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381" h="627982" fill="none" extrusionOk="0">
                  <a:moveTo>
                    <a:pt x="0" y="104666"/>
                  </a:moveTo>
                  <a:cubicBezTo>
                    <a:pt x="1169" y="38610"/>
                    <a:pt x="50587" y="8823"/>
                    <a:pt x="104666" y="0"/>
                  </a:cubicBezTo>
                  <a:cubicBezTo>
                    <a:pt x="215688" y="-20588"/>
                    <a:pt x="461729" y="14244"/>
                    <a:pt x="639546" y="0"/>
                  </a:cubicBezTo>
                  <a:cubicBezTo>
                    <a:pt x="817363" y="-14244"/>
                    <a:pt x="999006" y="26389"/>
                    <a:pt x="1098015" y="0"/>
                  </a:cubicBezTo>
                  <a:cubicBezTo>
                    <a:pt x="1197024" y="-26389"/>
                    <a:pt x="1384520" y="8220"/>
                    <a:pt x="1556484" y="0"/>
                  </a:cubicBezTo>
                  <a:cubicBezTo>
                    <a:pt x="1728448" y="-8220"/>
                    <a:pt x="1891649" y="53493"/>
                    <a:pt x="2065894" y="0"/>
                  </a:cubicBezTo>
                  <a:cubicBezTo>
                    <a:pt x="2240139" y="-53493"/>
                    <a:pt x="2389411" y="45197"/>
                    <a:pt x="2651715" y="0"/>
                  </a:cubicBezTo>
                  <a:cubicBezTo>
                    <a:pt x="2699701" y="4861"/>
                    <a:pt x="2765118" y="41225"/>
                    <a:pt x="2756381" y="104666"/>
                  </a:cubicBezTo>
                  <a:cubicBezTo>
                    <a:pt x="2760533" y="310448"/>
                    <a:pt x="2732732" y="357515"/>
                    <a:pt x="2756381" y="523316"/>
                  </a:cubicBezTo>
                  <a:cubicBezTo>
                    <a:pt x="2753033" y="586588"/>
                    <a:pt x="2715845" y="634839"/>
                    <a:pt x="2651715" y="627982"/>
                  </a:cubicBezTo>
                  <a:cubicBezTo>
                    <a:pt x="2421089" y="633801"/>
                    <a:pt x="2366470" y="584262"/>
                    <a:pt x="2167776" y="627982"/>
                  </a:cubicBezTo>
                  <a:cubicBezTo>
                    <a:pt x="1969082" y="671702"/>
                    <a:pt x="1820185" y="606263"/>
                    <a:pt x="1658366" y="627982"/>
                  </a:cubicBezTo>
                  <a:cubicBezTo>
                    <a:pt x="1496547" y="649701"/>
                    <a:pt x="1321637" y="618659"/>
                    <a:pt x="1174427" y="627982"/>
                  </a:cubicBezTo>
                  <a:cubicBezTo>
                    <a:pt x="1027217" y="637305"/>
                    <a:pt x="809332" y="595635"/>
                    <a:pt x="715958" y="627982"/>
                  </a:cubicBezTo>
                  <a:cubicBezTo>
                    <a:pt x="622584" y="660329"/>
                    <a:pt x="276704" y="563261"/>
                    <a:pt x="104666" y="627982"/>
                  </a:cubicBezTo>
                  <a:cubicBezTo>
                    <a:pt x="43250" y="621239"/>
                    <a:pt x="13736" y="589630"/>
                    <a:pt x="0" y="523316"/>
                  </a:cubicBezTo>
                  <a:cubicBezTo>
                    <a:pt x="-2093" y="422411"/>
                    <a:pt x="8808" y="268478"/>
                    <a:pt x="0" y="104666"/>
                  </a:cubicBezTo>
                  <a:close/>
                </a:path>
                <a:path w="2756381" h="627982" stroke="0" extrusionOk="0">
                  <a:moveTo>
                    <a:pt x="0" y="104666"/>
                  </a:moveTo>
                  <a:cubicBezTo>
                    <a:pt x="-6076" y="45066"/>
                    <a:pt x="54565" y="5865"/>
                    <a:pt x="104666" y="0"/>
                  </a:cubicBezTo>
                  <a:cubicBezTo>
                    <a:pt x="281388" y="-13291"/>
                    <a:pt x="394316" y="15868"/>
                    <a:pt x="639546" y="0"/>
                  </a:cubicBezTo>
                  <a:cubicBezTo>
                    <a:pt x="884776" y="-15868"/>
                    <a:pt x="972734" y="14291"/>
                    <a:pt x="1174427" y="0"/>
                  </a:cubicBezTo>
                  <a:cubicBezTo>
                    <a:pt x="1376120" y="-14291"/>
                    <a:pt x="1451258" y="30054"/>
                    <a:pt x="1709307" y="0"/>
                  </a:cubicBezTo>
                  <a:cubicBezTo>
                    <a:pt x="1967356" y="-30054"/>
                    <a:pt x="2239082" y="68174"/>
                    <a:pt x="2651715" y="0"/>
                  </a:cubicBezTo>
                  <a:cubicBezTo>
                    <a:pt x="2697027" y="-2965"/>
                    <a:pt x="2772798" y="42522"/>
                    <a:pt x="2756381" y="104666"/>
                  </a:cubicBezTo>
                  <a:cubicBezTo>
                    <a:pt x="2774451" y="311394"/>
                    <a:pt x="2748670" y="363459"/>
                    <a:pt x="2756381" y="523316"/>
                  </a:cubicBezTo>
                  <a:cubicBezTo>
                    <a:pt x="2757631" y="583232"/>
                    <a:pt x="2706097" y="615496"/>
                    <a:pt x="2651715" y="627982"/>
                  </a:cubicBezTo>
                  <a:cubicBezTo>
                    <a:pt x="2418690" y="653218"/>
                    <a:pt x="2287317" y="618653"/>
                    <a:pt x="2167776" y="627982"/>
                  </a:cubicBezTo>
                  <a:cubicBezTo>
                    <a:pt x="2048235" y="637311"/>
                    <a:pt x="1823096" y="626099"/>
                    <a:pt x="1734777" y="627982"/>
                  </a:cubicBezTo>
                  <a:cubicBezTo>
                    <a:pt x="1646458" y="629865"/>
                    <a:pt x="1423415" y="570191"/>
                    <a:pt x="1199897" y="627982"/>
                  </a:cubicBezTo>
                  <a:cubicBezTo>
                    <a:pt x="976379" y="685773"/>
                    <a:pt x="962138" y="621341"/>
                    <a:pt x="741428" y="627982"/>
                  </a:cubicBezTo>
                  <a:cubicBezTo>
                    <a:pt x="520718" y="634623"/>
                    <a:pt x="410596" y="559304"/>
                    <a:pt x="104666" y="627982"/>
                  </a:cubicBezTo>
                  <a:cubicBezTo>
                    <a:pt x="53343" y="636788"/>
                    <a:pt x="16518" y="577431"/>
                    <a:pt x="0" y="523316"/>
                  </a:cubicBezTo>
                  <a:cubicBezTo>
                    <a:pt x="-8428" y="324159"/>
                    <a:pt x="20776" y="213412"/>
                    <a:pt x="0" y="104666"/>
                  </a:cubicBezTo>
                  <a:close/>
                </a:path>
              </a:pathLst>
            </a:custGeom>
            <a:solidFill>
              <a:srgbClr val="ABE9FF"/>
            </a:solidFill>
            <a:ln w="12700" cap="flat" cmpd="sng" algn="ctr">
              <a:solidFill>
                <a:srgbClr val="69991D">
                  <a:shade val="50000"/>
                </a:srgbClr>
              </a:solidFill>
              <a:prstDash val="solid"/>
              <a:miter lim="800000"/>
            </a:ln>
            <a:effectLst/>
          </p:spPr>
          <p:txBody>
            <a:bodyPr rtlCol="0" anchor="ctr"/>
            <a:lstStyle/>
            <a:p>
              <a:pPr algn="ctr">
                <a:defRPr/>
              </a:pPr>
              <a:endParaRPr lang="en-US" sz="1800" kern="0">
                <a:solidFill>
                  <a:prstClr val="white"/>
                </a:solidFill>
                <a:latin typeface="等线"/>
              </a:endParaRPr>
            </a:p>
          </p:txBody>
        </p:sp>
        <p:sp>
          <p:nvSpPr>
            <p:cNvPr id="18" name="Rectangle 17"/>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3600" b="0" i="0" u="none" strike="noStrike" kern="1200" cap="none" spc="0" normalizeH="0" baseline="0" noProof="0" dirty="0">
                <a:ln>
                  <a:noFill/>
                </a:ln>
                <a:solidFill>
                  <a:srgbClr val="0070C0"/>
                </a:solidFill>
                <a:effectLst/>
                <a:uLnTx/>
                <a:uFillTx/>
                <a:latin typeface="Calibri" panose="020F0502020204030204"/>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panose="020F0502020204030204"/>
              <a:ea typeface="字魂80号-萌趣小鱼体" panose="00000500000000000000" pitchFamily="2" charset="-122"/>
              <a:cs typeface="+mn-cs"/>
            </a:endParaRPr>
          </a:p>
        </p:txBody>
      </p:sp>
      <p:sp>
        <p:nvSpPr>
          <p:cNvPr id="11" name="椭圆 6"/>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libri" panose="020F0502020204030204"/>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panose="020F0502020204030204"/>
              <a:ea typeface="字魂80号-萌趣小鱼体" panose="00000500000000000000" pitchFamily="2" charset="-122"/>
              <a:cs typeface="+mn-cs"/>
            </a:endParaRPr>
          </a:p>
        </p:txBody>
      </p:sp>
      <p:sp>
        <p:nvSpPr>
          <p:cNvPr id="4" name="Rectangle: Rounded Corners 3"/>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endParaRPr lang="vi-VN" sz="2800" b="0" i="0" dirty="0">
              <a:solidFill>
                <a:srgbClr val="000000"/>
              </a:solidFill>
              <a:effectLst/>
              <a:latin typeface="Calibri" panose="020F0502020204030204" pitchFamily="34" charset="0"/>
              <a:cs typeface="Calibri" panose="020F0502020204030204" pitchFamily="34" charset="0"/>
            </a:endParaRPr>
          </a:p>
          <a:p>
            <a:pPr algn="r"/>
            <a:r>
              <a:rPr lang="vi-VN" sz="2800" b="0" i="0" dirty="0">
                <a:solidFill>
                  <a:srgbClr val="000000"/>
                </a:solidFill>
                <a:effectLst/>
                <a:latin typeface="Calibri" panose="020F0502020204030204" pitchFamily="34" charset="0"/>
                <a:cs typeface="Calibri" panose="020F0502020204030204" pitchFamily="34" charset="0"/>
              </a:rPr>
              <a:t>(Minh Khôi)</a:t>
            </a:r>
            <a:endParaRPr lang="vi-VN" sz="2800" b="0" i="0" dirty="0">
              <a:solidFill>
                <a:srgbClr val="000000"/>
              </a:solidFill>
              <a:effectLst/>
              <a:latin typeface="Calibri" panose="020F0502020204030204" pitchFamily="34" charset="0"/>
              <a:cs typeface="Calibri" panose="020F0502020204030204" pitchFamily="34" charset="0"/>
            </a:endParaRP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endParaRPr lang="vi-VN" sz="2800" b="0" i="0" dirty="0">
              <a:solidFill>
                <a:srgbClr val="000000"/>
              </a:solidFill>
              <a:effectLst/>
              <a:latin typeface="Calibri" panose="020F0502020204030204" pitchFamily="34" charset="0"/>
              <a:cs typeface="Calibri" panose="020F0502020204030204" pitchFamily="34" charset="0"/>
            </a:endParaRP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p:cNvSpPr txBox="1"/>
          <p:nvPr/>
        </p:nvSpPr>
        <p:spPr>
          <a:xfrm>
            <a:off x="8496300" y="2266950"/>
            <a:ext cx="885825" cy="584775"/>
          </a:xfrm>
          <a:prstGeom prst="rect">
            <a:avLst/>
          </a:prstGeom>
          <a:noFill/>
        </p:spPr>
        <p:txBody>
          <a:bodyPr wrap="square" rtlCol="0">
            <a:spAutoFit/>
          </a:bodyPr>
          <a:lstStyle/>
          <a:p>
            <a:r>
              <a:rPr lang="en-US" sz="3200" dirty="0">
                <a:solidFill>
                  <a:srgbClr val="FF0000"/>
                </a:solidFill>
              </a:rPr>
              <a:t>(</a:t>
            </a:r>
            <a:endParaRPr lang="en-US" sz="3200" dirty="0">
              <a:solidFill>
                <a:srgbClr val="FF0000"/>
              </a:solidFill>
            </a:endParaRPr>
          </a:p>
        </p:txBody>
      </p:sp>
      <p:sp>
        <p:nvSpPr>
          <p:cNvPr id="9" name="TextBox 8"/>
          <p:cNvSpPr txBox="1"/>
          <p:nvPr/>
        </p:nvSpPr>
        <p:spPr>
          <a:xfrm>
            <a:off x="1533525" y="2657475"/>
            <a:ext cx="885825" cy="584775"/>
          </a:xfrm>
          <a:prstGeom prst="rect">
            <a:avLst/>
          </a:prstGeom>
          <a:noFill/>
        </p:spPr>
        <p:txBody>
          <a:bodyPr wrap="square" rtlCol="0">
            <a:spAutoFit/>
          </a:bodyPr>
          <a:lstStyle/>
          <a:p>
            <a:r>
              <a:rPr lang="en-US" sz="3200" dirty="0">
                <a:solidFill>
                  <a:srgbClr val="FF0000"/>
                </a:solidFill>
              </a:rPr>
              <a:t>)</a:t>
            </a:r>
            <a:endParaRPr lang="en-US" sz="3200" dirty="0">
              <a:solidFill>
                <a:srgbClr val="FF0000"/>
              </a:solidFill>
            </a:endParaRPr>
          </a:p>
        </p:txBody>
      </p:sp>
      <p:sp>
        <p:nvSpPr>
          <p:cNvPr id="12" name="TextBox 11"/>
          <p:cNvSpPr txBox="1"/>
          <p:nvPr/>
        </p:nvSpPr>
        <p:spPr>
          <a:xfrm>
            <a:off x="2924175" y="4343400"/>
            <a:ext cx="885825" cy="584775"/>
          </a:xfrm>
          <a:prstGeom prst="rect">
            <a:avLst/>
          </a:prstGeom>
          <a:noFill/>
        </p:spPr>
        <p:txBody>
          <a:bodyPr wrap="square" rtlCol="0">
            <a:spAutoFit/>
          </a:bodyPr>
          <a:lstStyle/>
          <a:p>
            <a:r>
              <a:rPr lang="en-US" sz="3200" dirty="0">
                <a:solidFill>
                  <a:srgbClr val="FF0000"/>
                </a:solidFill>
              </a:rPr>
              <a:t>(</a:t>
            </a:r>
            <a:endParaRPr lang="en-US" sz="3200" dirty="0">
              <a:solidFill>
                <a:srgbClr val="FF0000"/>
              </a:solidFill>
            </a:endParaRPr>
          </a:p>
        </p:txBody>
      </p:sp>
      <p:sp>
        <p:nvSpPr>
          <p:cNvPr id="13" name="TextBox 12"/>
          <p:cNvSpPr txBox="1"/>
          <p:nvPr/>
        </p:nvSpPr>
        <p:spPr>
          <a:xfrm>
            <a:off x="7934325" y="4324350"/>
            <a:ext cx="885825" cy="584775"/>
          </a:xfrm>
          <a:prstGeom prst="rect">
            <a:avLst/>
          </a:prstGeom>
          <a:noFill/>
        </p:spPr>
        <p:txBody>
          <a:bodyPr wrap="square" rtlCol="0">
            <a:spAutoFit/>
          </a:bodyPr>
          <a:lstStyle/>
          <a:p>
            <a:r>
              <a:rPr lang="en-US" sz="3200" dirty="0">
                <a:solidFill>
                  <a:srgbClr val="FF0000"/>
                </a:solidFill>
              </a:rPr>
              <a:t>)</a:t>
            </a:r>
            <a:endParaRPr lang="en-US" sz="3200" dirty="0">
              <a:solidFill>
                <a:srgbClr val="FF0000"/>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panose="020F0502020204030204"/>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panose="020F0502020204030204"/>
              <a:ea typeface="字魂80号-萌趣小鱼体" panose="00000500000000000000" pitchFamily="2" charset="-122"/>
            </a:endParaRPr>
          </a:p>
        </p:txBody>
      </p:sp>
      <p:sp>
        <p:nvSpPr>
          <p:cNvPr id="11" name="椭圆 6"/>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libri" panose="020F0502020204030204"/>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panose="020F0502020204030204"/>
              <a:ea typeface="字魂80号-萌趣小鱼体" panose="00000500000000000000" pitchFamily="2" charset="-122"/>
              <a:cs typeface="+mn-cs"/>
            </a:endParaRPr>
          </a:p>
        </p:txBody>
      </p:sp>
      <p:pic>
        <p:nvPicPr>
          <p:cNvPr id="3" name="Picture 2"/>
          <p:cNvPicPr>
            <a:picLocks noChangeAspect="1"/>
          </p:cNvPicPr>
          <p:nvPr/>
        </p:nvPicPr>
        <p:blipFill>
          <a:blip r:embed="rId1"/>
          <a:stretch>
            <a:fillRect/>
          </a:stretch>
        </p:blipFill>
        <p:spPr>
          <a:xfrm>
            <a:off x="709612" y="2105024"/>
            <a:ext cx="11339358" cy="3743325"/>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4559736" y="76120"/>
            <a:ext cx="3112228" cy="1046975"/>
            <a:chOff x="7876270" y="-331895"/>
            <a:chExt cx="4236232" cy="1477345"/>
          </a:xfrm>
        </p:grpSpPr>
        <p:sp>
          <p:nvSpPr>
            <p:cNvPr id="4" name="Rectangle: Rounded Corners 43"/>
            <p:cNvSpPr/>
            <p:nvPr/>
          </p:nvSpPr>
          <p:spPr>
            <a:xfrm>
              <a:off x="7876270" y="-331895"/>
              <a:ext cx="4236232" cy="886119"/>
            </a:xfrm>
            <a:custGeom>
              <a:avLst/>
              <a:gdLst>
                <a:gd name="connsiteX0" fmla="*/ 0 w 2756381"/>
                <a:gd name="connsiteY0" fmla="*/ 104666 h 627982"/>
                <a:gd name="connsiteX1" fmla="*/ 104666 w 2756381"/>
                <a:gd name="connsiteY1" fmla="*/ 0 h 627982"/>
                <a:gd name="connsiteX2" fmla="*/ 639546 w 2756381"/>
                <a:gd name="connsiteY2" fmla="*/ 0 h 627982"/>
                <a:gd name="connsiteX3" fmla="*/ 1098015 w 2756381"/>
                <a:gd name="connsiteY3" fmla="*/ 0 h 627982"/>
                <a:gd name="connsiteX4" fmla="*/ 1556484 w 2756381"/>
                <a:gd name="connsiteY4" fmla="*/ 0 h 627982"/>
                <a:gd name="connsiteX5" fmla="*/ 2065894 w 2756381"/>
                <a:gd name="connsiteY5" fmla="*/ 0 h 627982"/>
                <a:gd name="connsiteX6" fmla="*/ 2651715 w 2756381"/>
                <a:gd name="connsiteY6" fmla="*/ 0 h 627982"/>
                <a:gd name="connsiteX7" fmla="*/ 2756381 w 2756381"/>
                <a:gd name="connsiteY7" fmla="*/ 104666 h 627982"/>
                <a:gd name="connsiteX8" fmla="*/ 2756381 w 2756381"/>
                <a:gd name="connsiteY8" fmla="*/ 523316 h 627982"/>
                <a:gd name="connsiteX9" fmla="*/ 2651715 w 2756381"/>
                <a:gd name="connsiteY9" fmla="*/ 627982 h 627982"/>
                <a:gd name="connsiteX10" fmla="*/ 2167776 w 2756381"/>
                <a:gd name="connsiteY10" fmla="*/ 627982 h 627982"/>
                <a:gd name="connsiteX11" fmla="*/ 1658366 w 2756381"/>
                <a:gd name="connsiteY11" fmla="*/ 627982 h 627982"/>
                <a:gd name="connsiteX12" fmla="*/ 1174427 w 2756381"/>
                <a:gd name="connsiteY12" fmla="*/ 627982 h 627982"/>
                <a:gd name="connsiteX13" fmla="*/ 715958 w 2756381"/>
                <a:gd name="connsiteY13" fmla="*/ 627982 h 627982"/>
                <a:gd name="connsiteX14" fmla="*/ 104666 w 2756381"/>
                <a:gd name="connsiteY14" fmla="*/ 627982 h 627982"/>
                <a:gd name="connsiteX15" fmla="*/ 0 w 2756381"/>
                <a:gd name="connsiteY15" fmla="*/ 523316 h 627982"/>
                <a:gd name="connsiteX16" fmla="*/ 0 w 2756381"/>
                <a:gd name="connsiteY16" fmla="*/ 104666 h 6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381" h="627982" fill="none" extrusionOk="0">
                  <a:moveTo>
                    <a:pt x="0" y="104666"/>
                  </a:moveTo>
                  <a:cubicBezTo>
                    <a:pt x="1169" y="38610"/>
                    <a:pt x="50587" y="8823"/>
                    <a:pt x="104666" y="0"/>
                  </a:cubicBezTo>
                  <a:cubicBezTo>
                    <a:pt x="215688" y="-20588"/>
                    <a:pt x="461729" y="14244"/>
                    <a:pt x="639546" y="0"/>
                  </a:cubicBezTo>
                  <a:cubicBezTo>
                    <a:pt x="817363" y="-14244"/>
                    <a:pt x="999006" y="26389"/>
                    <a:pt x="1098015" y="0"/>
                  </a:cubicBezTo>
                  <a:cubicBezTo>
                    <a:pt x="1197024" y="-26389"/>
                    <a:pt x="1384520" y="8220"/>
                    <a:pt x="1556484" y="0"/>
                  </a:cubicBezTo>
                  <a:cubicBezTo>
                    <a:pt x="1728448" y="-8220"/>
                    <a:pt x="1891649" y="53493"/>
                    <a:pt x="2065894" y="0"/>
                  </a:cubicBezTo>
                  <a:cubicBezTo>
                    <a:pt x="2240139" y="-53493"/>
                    <a:pt x="2389411" y="45197"/>
                    <a:pt x="2651715" y="0"/>
                  </a:cubicBezTo>
                  <a:cubicBezTo>
                    <a:pt x="2699701" y="4861"/>
                    <a:pt x="2765118" y="41225"/>
                    <a:pt x="2756381" y="104666"/>
                  </a:cubicBezTo>
                  <a:cubicBezTo>
                    <a:pt x="2760533" y="310448"/>
                    <a:pt x="2732732" y="357515"/>
                    <a:pt x="2756381" y="523316"/>
                  </a:cubicBezTo>
                  <a:cubicBezTo>
                    <a:pt x="2753033" y="586588"/>
                    <a:pt x="2715845" y="634839"/>
                    <a:pt x="2651715" y="627982"/>
                  </a:cubicBezTo>
                  <a:cubicBezTo>
                    <a:pt x="2421089" y="633801"/>
                    <a:pt x="2366470" y="584262"/>
                    <a:pt x="2167776" y="627982"/>
                  </a:cubicBezTo>
                  <a:cubicBezTo>
                    <a:pt x="1969082" y="671702"/>
                    <a:pt x="1820185" y="606263"/>
                    <a:pt x="1658366" y="627982"/>
                  </a:cubicBezTo>
                  <a:cubicBezTo>
                    <a:pt x="1496547" y="649701"/>
                    <a:pt x="1321637" y="618659"/>
                    <a:pt x="1174427" y="627982"/>
                  </a:cubicBezTo>
                  <a:cubicBezTo>
                    <a:pt x="1027217" y="637305"/>
                    <a:pt x="809332" y="595635"/>
                    <a:pt x="715958" y="627982"/>
                  </a:cubicBezTo>
                  <a:cubicBezTo>
                    <a:pt x="622584" y="660329"/>
                    <a:pt x="276704" y="563261"/>
                    <a:pt x="104666" y="627982"/>
                  </a:cubicBezTo>
                  <a:cubicBezTo>
                    <a:pt x="43250" y="621239"/>
                    <a:pt x="13736" y="589630"/>
                    <a:pt x="0" y="523316"/>
                  </a:cubicBezTo>
                  <a:cubicBezTo>
                    <a:pt x="-2093" y="422411"/>
                    <a:pt x="8808" y="268478"/>
                    <a:pt x="0" y="104666"/>
                  </a:cubicBezTo>
                  <a:close/>
                </a:path>
                <a:path w="2756381" h="627982" stroke="0" extrusionOk="0">
                  <a:moveTo>
                    <a:pt x="0" y="104666"/>
                  </a:moveTo>
                  <a:cubicBezTo>
                    <a:pt x="-6076" y="45066"/>
                    <a:pt x="54565" y="5865"/>
                    <a:pt x="104666" y="0"/>
                  </a:cubicBezTo>
                  <a:cubicBezTo>
                    <a:pt x="281388" y="-13291"/>
                    <a:pt x="394316" y="15868"/>
                    <a:pt x="639546" y="0"/>
                  </a:cubicBezTo>
                  <a:cubicBezTo>
                    <a:pt x="884776" y="-15868"/>
                    <a:pt x="972734" y="14291"/>
                    <a:pt x="1174427" y="0"/>
                  </a:cubicBezTo>
                  <a:cubicBezTo>
                    <a:pt x="1376120" y="-14291"/>
                    <a:pt x="1451258" y="30054"/>
                    <a:pt x="1709307" y="0"/>
                  </a:cubicBezTo>
                  <a:cubicBezTo>
                    <a:pt x="1967356" y="-30054"/>
                    <a:pt x="2239082" y="68174"/>
                    <a:pt x="2651715" y="0"/>
                  </a:cubicBezTo>
                  <a:cubicBezTo>
                    <a:pt x="2697027" y="-2965"/>
                    <a:pt x="2772798" y="42522"/>
                    <a:pt x="2756381" y="104666"/>
                  </a:cubicBezTo>
                  <a:cubicBezTo>
                    <a:pt x="2774451" y="311394"/>
                    <a:pt x="2748670" y="363459"/>
                    <a:pt x="2756381" y="523316"/>
                  </a:cubicBezTo>
                  <a:cubicBezTo>
                    <a:pt x="2757631" y="583232"/>
                    <a:pt x="2706097" y="615496"/>
                    <a:pt x="2651715" y="627982"/>
                  </a:cubicBezTo>
                  <a:cubicBezTo>
                    <a:pt x="2418690" y="653218"/>
                    <a:pt x="2287317" y="618653"/>
                    <a:pt x="2167776" y="627982"/>
                  </a:cubicBezTo>
                  <a:cubicBezTo>
                    <a:pt x="2048235" y="637311"/>
                    <a:pt x="1823096" y="626099"/>
                    <a:pt x="1734777" y="627982"/>
                  </a:cubicBezTo>
                  <a:cubicBezTo>
                    <a:pt x="1646458" y="629865"/>
                    <a:pt x="1423415" y="570191"/>
                    <a:pt x="1199897" y="627982"/>
                  </a:cubicBezTo>
                  <a:cubicBezTo>
                    <a:pt x="976379" y="685773"/>
                    <a:pt x="962138" y="621341"/>
                    <a:pt x="741428" y="627982"/>
                  </a:cubicBezTo>
                  <a:cubicBezTo>
                    <a:pt x="520718" y="634623"/>
                    <a:pt x="410596" y="559304"/>
                    <a:pt x="104666" y="627982"/>
                  </a:cubicBezTo>
                  <a:cubicBezTo>
                    <a:pt x="53343" y="636788"/>
                    <a:pt x="16518" y="577431"/>
                    <a:pt x="0" y="523316"/>
                  </a:cubicBezTo>
                  <a:cubicBezTo>
                    <a:pt x="-8428" y="324159"/>
                    <a:pt x="20776" y="213412"/>
                    <a:pt x="0" y="104666"/>
                  </a:cubicBezTo>
                  <a:close/>
                </a:path>
              </a:pathLst>
            </a:custGeom>
            <a:solidFill>
              <a:srgbClr val="ABE9FF"/>
            </a:solidFill>
            <a:ln w="12700" cap="flat" cmpd="sng" algn="ctr">
              <a:solidFill>
                <a:srgbClr val="69991D">
                  <a:shade val="50000"/>
                </a:srgbClr>
              </a:solidFill>
              <a:prstDash val="solid"/>
              <a:miter lim="800000"/>
            </a:ln>
            <a:effectLst/>
          </p:spPr>
          <p:txBody>
            <a:bodyPr rtlCol="0" anchor="ctr"/>
            <a:lstStyle/>
            <a:p>
              <a:pPr algn="ctr">
                <a:defRPr/>
              </a:pPr>
              <a:endParaRPr lang="en-US" sz="1800" kern="0">
                <a:solidFill>
                  <a:prstClr val="white"/>
                </a:solidFill>
                <a:latin typeface="等线"/>
              </a:endParaRPr>
            </a:p>
          </p:txBody>
        </p:sp>
        <p:sp>
          <p:nvSpPr>
            <p:cNvPr id="5" name="Rectangle 4"/>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p:cNvSpPr txBox="1"/>
          <p:nvPr/>
        </p:nvSpPr>
        <p:spPr>
          <a:xfrm>
            <a:off x="527049" y="1046244"/>
            <a:ext cx="11074400" cy="2062103"/>
          </a:xfrm>
          <a:prstGeom prst="rect">
            <a:avLst/>
          </a:prstGeom>
          <a:noFill/>
          <a:ln>
            <a:solidFill>
              <a:schemeClr val="tx1">
                <a:lumMod val="75000"/>
                <a:lumOff val="25000"/>
              </a:schemeClr>
            </a:solidFill>
          </a:ln>
        </p:spPr>
        <p:txBody>
          <a:bodyPr wrap="square" rtlCol="0">
            <a:spAutoFit/>
          </a:bodyPr>
          <a:lstStyle/>
          <a:p>
            <a:pPr algn="just"/>
            <a:r>
              <a:rPr lang="en-US" sz="3200" b="0" i="0" dirty="0">
                <a:solidFill>
                  <a:srgbClr val="000000"/>
                </a:solidFill>
                <a:effectLst/>
                <a:latin typeface="Times New Roman" panose="02020603050405020304" pitchFamily="18" charset="0"/>
                <a:cs typeface="Times New Roman" panose="02020603050405020304" pitchFamily="18" charset="0"/>
              </a:rPr>
              <a:t>   </a:t>
            </a:r>
            <a:r>
              <a:rPr lang="vi-VN" sz="3200" b="0" i="0" dirty="0">
                <a:solidFill>
                  <a:srgbClr val="000000"/>
                </a:solidFill>
                <a:effectLst/>
                <a:latin typeface="Times New Roman" panose="02020603050405020304" pitchFamily="18" charset="0"/>
                <a:cs typeface="Times New Roman" panose="02020603050405020304" pitchFamily="18" charset="0"/>
              </a:rPr>
              <a:t>Mỗi dịp nghỉ hè, em thường về thăm quê </a:t>
            </a:r>
            <a:r>
              <a:rPr lang="vi-VN" sz="3200" b="0" i="0" dirty="0" smtClean="0">
                <a:solidFill>
                  <a:srgbClr val="000000"/>
                </a:solidFill>
                <a:effectLst/>
                <a:latin typeface="Times New Roman" panose="02020603050405020304" pitchFamily="18" charset="0"/>
                <a:cs typeface="Times New Roman" panose="02020603050405020304" pitchFamily="18" charset="0"/>
              </a:rPr>
              <a:t>ở Thường Tín </a:t>
            </a:r>
            <a:r>
              <a:rPr lang="vi-VN" sz="3200" b="0" i="0" dirty="0">
                <a:solidFill>
                  <a:srgbClr val="000000"/>
                </a:solidFill>
                <a:effectLst/>
                <a:latin typeface="Times New Roman" panose="02020603050405020304" pitchFamily="18" charset="0"/>
                <a:cs typeface="Times New Roman" panose="02020603050405020304" pitchFamily="18" charset="0"/>
              </a:rPr>
              <a:t>(một huyện ngoại thành của thủ đô Hà Nội). Nơi đây là một vùng quê xinh đẹp và yên </a:t>
            </a:r>
            <a:r>
              <a:rPr lang="vi-VN" sz="3200" b="0" i="0" dirty="0" smtClean="0">
                <a:solidFill>
                  <a:srgbClr val="000000"/>
                </a:solidFill>
                <a:effectLst/>
                <a:latin typeface="Times New Roman" panose="02020603050405020304" pitchFamily="18" charset="0"/>
                <a:cs typeface="Times New Roman" panose="02020603050405020304" pitchFamily="18" charset="0"/>
              </a:rPr>
              <a:t>bình</a:t>
            </a:r>
            <a:r>
              <a:rPr lang="vi-VN" sz="3200" dirty="0"/>
              <a:t> </a:t>
            </a:r>
            <a:r>
              <a:rPr lang="vi-VN" sz="3200" dirty="0">
                <a:latin typeface="+mj-lt"/>
              </a:rPr>
              <a:t>với</a:t>
            </a:r>
            <a:r>
              <a:rPr lang="en-US" sz="3200" dirty="0" smtClean="0">
                <a:solidFill>
                  <a:srgbClr val="000000"/>
                </a:solidFill>
                <a:latin typeface="Times New Roman" panose="02020603050405020304" pitchFamily="18" charset="0"/>
                <a:cs typeface="Times New Roman" panose="02020603050405020304" pitchFamily="18" charset="0"/>
              </a:rPr>
              <a:t> n</a:t>
            </a:r>
            <a:r>
              <a:rPr lang="vi-VN" sz="3200" dirty="0" smtClean="0">
                <a:solidFill>
                  <a:srgbClr val="000000"/>
                </a:solidFill>
                <a:latin typeface="Times New Roman" panose="02020603050405020304" pitchFamily="18" charset="0"/>
                <a:cs typeface="Times New Roman" panose="02020603050405020304" pitchFamily="18" charset="0"/>
              </a:rPr>
              <a:t>hững </a:t>
            </a:r>
            <a:r>
              <a:rPr lang="vi-VN" sz="3200" b="0" i="0" dirty="0">
                <a:solidFill>
                  <a:srgbClr val="000000"/>
                </a:solidFill>
                <a:effectLst/>
                <a:latin typeface="Times New Roman" panose="02020603050405020304" pitchFamily="18" charset="0"/>
                <a:cs typeface="Times New Roman" panose="02020603050405020304" pitchFamily="18" charset="0"/>
              </a:rPr>
              <a:t>cánh đồng lúa rộng mênh </a:t>
            </a:r>
            <a:r>
              <a:rPr lang="vi-VN" sz="3200" b="0" i="0" dirty="0" smtClean="0">
                <a:solidFill>
                  <a:srgbClr val="000000"/>
                </a:solidFill>
                <a:effectLst/>
                <a:latin typeface="Times New Roman" panose="02020603050405020304" pitchFamily="18" charset="0"/>
                <a:cs typeface="Times New Roman" panose="02020603050405020304" pitchFamily="18" charset="0"/>
              </a:rPr>
              <a:t>mông. Khung </a:t>
            </a:r>
            <a:r>
              <a:rPr lang="vi-VN" sz="3200" b="0" i="0" dirty="0">
                <a:solidFill>
                  <a:srgbClr val="000000"/>
                </a:solidFill>
                <a:effectLst/>
                <a:latin typeface="Times New Roman" panose="02020603050405020304" pitchFamily="18" charset="0"/>
                <a:cs typeface="Times New Roman" panose="02020603050405020304" pitchFamily="18" charset="0"/>
              </a:rPr>
              <a:t>cảnh mới đẹp làm sao!</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515936" y="4326365"/>
            <a:ext cx="11074400" cy="2062103"/>
          </a:xfrm>
          <a:prstGeom prst="rect">
            <a:avLst/>
          </a:prstGeom>
          <a:ln>
            <a:solidFill>
              <a:schemeClr val="tx1">
                <a:lumMod val="85000"/>
                <a:lumOff val="15000"/>
              </a:schemeClr>
            </a:solidFill>
          </a:ln>
        </p:spPr>
        <p:txBody>
          <a:bodyPr wrap="square">
            <a:spAutoFit/>
          </a:bodyPr>
          <a:lstStyle/>
          <a:p>
            <a:r>
              <a:rPr lang="vi-VN" sz="3200" dirty="0">
                <a:latin typeface="+mj-lt"/>
              </a:rPr>
              <a:t>Biển </a:t>
            </a:r>
            <a:r>
              <a:rPr lang="en-US" sz="3200" dirty="0" err="1">
                <a:latin typeface="Times New Roman" panose="02020603050405020304" pitchFamily="18" charset="0"/>
                <a:cs typeface="Times New Roman" panose="02020603050405020304" pitchFamily="18" charset="0"/>
              </a:rPr>
              <a:t>Đô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smtClean="0">
                <a:latin typeface="Times New Roman" panose="02020603050405020304" pitchFamily="18" charset="0"/>
                <a:cs typeface="Times New Roman" panose="02020603050405020304" pitchFamily="18" charset="0"/>
              </a:rPr>
              <a:t>)</a:t>
            </a:r>
            <a:r>
              <a:rPr lang="vi-VN" sz="3200" dirty="0" smtClean="0">
                <a:latin typeface="+mj-lt"/>
              </a:rPr>
              <a:t> </a:t>
            </a:r>
            <a:r>
              <a:rPr lang="vi-VN" sz="3200" dirty="0">
                <a:latin typeface="+mj-lt"/>
              </a:rPr>
              <a:t>là một địa điểm du lịch nổi tiếng và hấp dẫn. Nơi đây có bãi cát </a:t>
            </a:r>
            <a:r>
              <a:rPr lang="vi-VN" sz="3200" dirty="0" smtClean="0">
                <a:latin typeface="+mj-lt"/>
              </a:rPr>
              <a:t>trắng</a:t>
            </a:r>
            <a:r>
              <a:rPr lang="en-US" sz="3200" dirty="0" smtClean="0">
                <a:latin typeface="+mj-lt"/>
              </a:rPr>
              <a:t> </a:t>
            </a:r>
            <a:r>
              <a:rPr lang="vi-VN" sz="3200" dirty="0" smtClean="0">
                <a:latin typeface="+mj-lt"/>
              </a:rPr>
              <a:t>với </a:t>
            </a:r>
            <a:r>
              <a:rPr lang="vi-VN" sz="3200" dirty="0">
                <a:latin typeface="+mj-lt"/>
              </a:rPr>
              <a:t>đường biển </a:t>
            </a:r>
            <a:r>
              <a:rPr lang="vi-VN" sz="3200" dirty="0" smtClean="0">
                <a:latin typeface="+mj-lt"/>
              </a:rPr>
              <a:t>dài. </a:t>
            </a:r>
            <a:r>
              <a:rPr lang="vi-VN" sz="3200" dirty="0">
                <a:latin typeface="+mj-lt"/>
              </a:rPr>
              <a:t>Nước ven biển </a:t>
            </a:r>
            <a:r>
              <a:rPr lang="en-US" sz="3200" dirty="0" err="1">
                <a:latin typeface="Times New Roman" panose="02020603050405020304" pitchFamily="18" charset="0"/>
                <a:cs typeface="Times New Roman" panose="02020603050405020304" pitchFamily="18" charset="0"/>
              </a:rPr>
              <a:t>Đô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Sơn</a:t>
            </a:r>
            <a:r>
              <a:rPr lang="en-US" sz="3200" dirty="0">
                <a:latin typeface="Times New Roman" panose="02020603050405020304" pitchFamily="18" charset="0"/>
                <a:cs typeface="Times New Roman" panose="02020603050405020304" pitchFamily="18" charset="0"/>
              </a:rPr>
              <a:t> </a:t>
            </a:r>
            <a:r>
              <a:rPr lang="vi-VN" sz="3200" dirty="0" smtClean="0">
                <a:latin typeface="+mj-lt"/>
              </a:rPr>
              <a:t>không </a:t>
            </a:r>
            <a:r>
              <a:rPr lang="vi-VN" sz="3200" dirty="0">
                <a:latin typeface="+mj-lt"/>
              </a:rPr>
              <a:t>quá sâu, nên rất thích hợp để bơi lội và chơi các trò chơi thể thao dưới nước.</a:t>
            </a:r>
            <a:endParaRPr lang="en-US" sz="3200" dirty="0">
              <a:latin typeface="+mj-l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905249" y="1068704"/>
            <a:ext cx="7458075" cy="1645921"/>
            <a:chOff x="761999" y="5053760"/>
            <a:chExt cx="11187113" cy="4957631"/>
          </a:xfrm>
        </p:grpSpPr>
        <p:sp>
          <p:nvSpPr>
            <p:cNvPr id="5" name="Oval Callout 3"/>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200">
                <a:solidFill>
                  <a:prstClr val="white"/>
                </a:solidFill>
                <a:latin typeface="Calibri" panose="020F0502020204030204"/>
              </a:endParaRPr>
            </a:p>
          </p:txBody>
        </p:sp>
        <p:sp>
          <p:nvSpPr>
            <p:cNvPr id="6" name="TextBox 5"/>
            <p:cNvSpPr txBox="1"/>
            <p:nvPr/>
          </p:nvSpPr>
          <p:spPr>
            <a:xfrm>
              <a:off x="876301" y="5053760"/>
              <a:ext cx="10944224" cy="1985159"/>
            </a:xfrm>
            <a:prstGeom prst="rect">
              <a:avLst/>
            </a:prstGeom>
            <a:noFill/>
          </p:spPr>
          <p:txBody>
            <a:bodyPr wrap="square" rtlCol="0">
              <a:spAutoFit/>
            </a:bodyPr>
            <a:lstStyle/>
            <a:p>
              <a:pPr algn="just" defTabSz="60960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8" name="Group 7"/>
          <p:cNvGrpSpPr/>
          <p:nvPr/>
        </p:nvGrpSpPr>
        <p:grpSpPr>
          <a:xfrm>
            <a:off x="4438649" y="3145154"/>
            <a:ext cx="7458075" cy="1645921"/>
            <a:chOff x="761999" y="5053760"/>
            <a:chExt cx="11187113" cy="4957631"/>
          </a:xfrm>
        </p:grpSpPr>
        <p:sp>
          <p:nvSpPr>
            <p:cNvPr id="9" name="Oval Callout 3"/>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200">
                <a:solidFill>
                  <a:prstClr val="white"/>
                </a:solidFill>
                <a:latin typeface="Calibri" panose="020F0502020204030204"/>
              </a:endParaRPr>
            </a:p>
          </p:txBody>
        </p:sp>
        <p:sp>
          <p:nvSpPr>
            <p:cNvPr id="10" name="TextBox 9"/>
            <p:cNvSpPr txBox="1"/>
            <p:nvPr/>
          </p:nvSpPr>
          <p:spPr>
            <a:xfrm>
              <a:off x="876301" y="5053760"/>
              <a:ext cx="10944224" cy="3986292"/>
            </a:xfrm>
            <a:prstGeom prst="rect">
              <a:avLst/>
            </a:prstGeom>
            <a:noFill/>
          </p:spPr>
          <p:txBody>
            <a:bodyPr wrap="square" rtlCol="0">
              <a:spAutoFit/>
            </a:bodyPr>
            <a:lstStyle/>
            <a:p>
              <a:pPr algn="just" defTabSz="60960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484" r="23818"/>
          <a:stretch>
            <a:fillRect/>
          </a:stretch>
        </p:blipFill>
        <p:spPr>
          <a:xfrm>
            <a:off x="20" y="1246912"/>
            <a:ext cx="3952699" cy="5611088"/>
          </a:xfrm>
          <a:prstGeom prst="rect">
            <a:avLst/>
          </a:prstGeom>
        </p:spPr>
      </p:pic>
      <p:grpSp>
        <p:nvGrpSpPr>
          <p:cNvPr id="9" name="Group 1261"/>
          <p:cNvGrpSpPr/>
          <p:nvPr/>
        </p:nvGrpSpPr>
        <p:grpSpPr>
          <a:xfrm>
            <a:off x="6947285" y="1432563"/>
            <a:ext cx="467620" cy="422875"/>
            <a:chOff x="0" y="0"/>
            <a:chExt cx="935237" cy="845748"/>
          </a:xfrm>
        </p:grpSpPr>
        <p:sp>
          <p:nvSpPr>
            <p:cNvPr id="10" name="Shape 1259"/>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defRPr sz="1800">
                  <a:latin typeface="Arial" panose="020B0604020202020204"/>
                  <a:ea typeface="Arial" panose="020B0604020202020204"/>
                  <a:cs typeface="Arial" panose="020B0604020202020204"/>
                  <a:sym typeface="Arial" panose="020B0604020202020204"/>
                </a:defRPr>
              </a:pPr>
              <a:endParaRPr kumimoji="0" sz="9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 name="Shape 1260"/>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defRPr sz="1800">
                  <a:latin typeface="Arial" panose="020B0604020202020204"/>
                  <a:ea typeface="Arial" panose="020B0604020202020204"/>
                  <a:cs typeface="Arial" panose="020B0604020202020204"/>
                  <a:sym typeface="Arial" panose="020B0604020202020204"/>
                </a:defRPr>
              </a:pPr>
              <a:endParaRPr kumimoji="0" sz="9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pic>
        <p:nvPicPr>
          <p:cNvPr id="14"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p:cNvPicPr>
            <a:picLocks noChangeAspect="1"/>
          </p:cNvPicPr>
          <p:nvPr/>
        </p:nvPicPr>
        <p:blipFill>
          <a:blip r:embed="rId3"/>
          <a:stretch>
            <a:fillRect/>
          </a:stretch>
        </p:blipFill>
        <p:spPr>
          <a:xfrm>
            <a:off x="4267200" y="1984040"/>
            <a:ext cx="7083145" cy="2217103"/>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956464" y="4088949"/>
            <a:ext cx="8126672" cy="2609314"/>
          </a:xfrm>
          <a:prstGeom prst="rect">
            <a:avLst/>
          </a:prstGeom>
        </p:spPr>
      </p:pic>
      <p:pic>
        <p:nvPicPr>
          <p:cNvPr id="4" name="Picture 3"/>
          <p:cNvPicPr>
            <a:picLocks noChangeAspect="1"/>
          </p:cNvPicPr>
          <p:nvPr/>
        </p:nvPicPr>
        <p:blipFill>
          <a:blip r:embed="rId2"/>
          <a:stretch>
            <a:fillRect/>
          </a:stretch>
        </p:blipFill>
        <p:spPr>
          <a:xfrm>
            <a:off x="1443575" y="2178084"/>
            <a:ext cx="9571550" cy="21398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5532" y="128438"/>
            <a:ext cx="10903789" cy="3160220"/>
            <a:chOff x="146649" y="96328"/>
            <a:chExt cx="8177842" cy="2370165"/>
          </a:xfrm>
        </p:grpSpPr>
        <p:sp>
          <p:nvSpPr>
            <p:cNvPr id="3" name="Speech Bubble: Rectangle with Corners Rounded 2"/>
            <p:cNvSpPr/>
            <p:nvPr/>
          </p:nvSpPr>
          <p:spPr>
            <a:xfrm>
              <a:off x="146649" y="96328"/>
              <a:ext cx="8177842" cy="2370165"/>
            </a:xfrm>
            <a:prstGeom prst="wedgeRoundRectCallout">
              <a:avLst>
                <a:gd name="adj1" fmla="val 32117"/>
                <a:gd name="adj2" fmla="val 6913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Arial" panose="020B0604020202020204"/>
                <a:sym typeface="Arial" panose="020B0604020202020204"/>
              </a:endParaRPr>
            </a:p>
          </p:txBody>
        </p:sp>
        <p:sp>
          <p:nvSpPr>
            <p:cNvPr id="4" name="TextBox 3"/>
            <p:cNvSpPr txBox="1"/>
            <p:nvPr/>
          </p:nvSpPr>
          <p:spPr>
            <a:xfrm>
              <a:off x="288503" y="375429"/>
              <a:ext cx="7821811" cy="1731243"/>
            </a:xfrm>
            <a:prstGeom prst="rect">
              <a:avLst/>
            </a:prstGeom>
            <a:noFill/>
          </p:spPr>
          <p:txBody>
            <a:bodyPr wrap="square" rtlCol="0">
              <a:spAutoFit/>
            </a:bodyPr>
            <a:lstStyle/>
            <a:p>
              <a:pPr algn="just" defTabSz="1219200">
                <a:buClr>
                  <a:srgbClr val="000000"/>
                </a:buClr>
              </a:pPr>
              <a:r>
                <a:rPr lang="en-US" sz="4800" b="1" dirty="0">
                  <a:effectLst/>
                  <a:latin typeface="Cambria" panose="02040503050406030204" pitchFamily="18" charset="0"/>
                  <a:ea typeface="Cambria" panose="02040503050406030204" pitchFamily="18" charset="0"/>
                </a:rPr>
                <a:t>Trong </a:t>
              </a:r>
              <a:r>
                <a:rPr lang="en-US" sz="4800" b="1" dirty="0" err="1">
                  <a:effectLst/>
                  <a:latin typeface="Cambria" panose="02040503050406030204" pitchFamily="18" charset="0"/>
                  <a:ea typeface="Cambria" panose="02040503050406030204" pitchFamily="18" charset="0"/>
                </a:rPr>
                <a:t>thời</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gian</a:t>
              </a:r>
              <a:r>
                <a:rPr lang="en-US" sz="4800" b="1" dirty="0">
                  <a:effectLst/>
                  <a:latin typeface="Cambria" panose="02040503050406030204" pitchFamily="18" charset="0"/>
                  <a:ea typeface="Cambria" panose="02040503050406030204" pitchFamily="18" charset="0"/>
                </a:rPr>
                <a:t> 1 </a:t>
              </a:r>
              <a:r>
                <a:rPr lang="en-US" sz="4800" b="1" dirty="0" err="1">
                  <a:effectLst/>
                  <a:latin typeface="Cambria" panose="02040503050406030204" pitchFamily="18" charset="0"/>
                  <a:ea typeface="Cambria" panose="02040503050406030204" pitchFamily="18" charset="0"/>
                </a:rPr>
                <a:t>phút</a:t>
              </a:r>
              <a:r>
                <a:rPr lang="en-US" sz="4800" b="1"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Viết</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sử</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dụng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ngoặc</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đơn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để</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đánh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phần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chú</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thích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endParaRPr lang="en-US" sz="80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panose="020B0604020202020204"/>
              </a:endParaRPr>
            </a:p>
          </p:txBody>
        </p:sp>
      </p:grpSp>
      <p:pic>
        <p:nvPicPr>
          <p:cNvPr id="5" name="Picture 4" descr="Happy Cute Little Kid Boy With Light Idea Stock Vector - Illustration of  back, kawaii: 177079903"/>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a:fillRect/>
          </a:stretch>
        </p:blipFill>
        <p:spPr bwMode="auto">
          <a:xfrm flipH="1">
            <a:off x="9173748" y="3457575"/>
            <a:ext cx="2613523" cy="3400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3876675"/>
            <a:ext cx="3097658" cy="170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24274" t="14281" r="23362" b="11694"/>
          <a:stretch>
            <a:fillRect/>
          </a:stretch>
        </p:blipFill>
        <p:spPr>
          <a:xfrm rot="1663405">
            <a:off x="9055967" y="440590"/>
            <a:ext cx="2258558" cy="3192836"/>
          </a:xfrm>
          <a:prstGeom prst="rect">
            <a:avLst/>
          </a:prstGeom>
        </p:spPr>
      </p:pic>
      <p:pic>
        <p:nvPicPr>
          <p:cNvPr id="4" name="29"/>
          <p:cNvPicPr>
            <a:picLocks noChangeAspect="1"/>
          </p:cNvPicPr>
          <p:nvPr>
            <p:custDataLst>
              <p:tags r:id="rId2"/>
            </p:custDataLst>
          </p:nvPr>
        </p:nvPicPr>
        <p:blipFill>
          <a:blip r:embed="rId3">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p:cNvGrpSpPr/>
          <p:nvPr/>
        </p:nvGrpSpPr>
        <p:grpSpPr>
          <a:xfrm>
            <a:off x="590228" y="1708155"/>
            <a:ext cx="2620085" cy="3221917"/>
            <a:chOff x="344182" y="1662106"/>
            <a:chExt cx="4020601" cy="4944130"/>
          </a:xfrm>
        </p:grpSpPr>
        <p:pic>
          <p:nvPicPr>
            <p:cNvPr id="9" name="21"/>
            <p:cNvPicPr>
              <a:picLocks noChangeAspect="1"/>
            </p:cNvPicPr>
            <p:nvPr/>
          </p:nvPicPr>
          <p:blipFill>
            <a:blip r:embed="rId4"/>
            <a:stretch>
              <a:fillRect/>
            </a:stretch>
          </p:blipFill>
          <p:spPr>
            <a:xfrm rot="20698724">
              <a:off x="449783" y="5076236"/>
              <a:ext cx="3915000" cy="1530000"/>
            </a:xfrm>
            <a:prstGeom prst="rect">
              <a:avLst/>
            </a:prstGeom>
          </p:spPr>
        </p:pic>
        <p:pic>
          <p:nvPicPr>
            <p:cNvPr id="1026"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p:cNvSpPr/>
          <p:nvPr>
            <p:custDataLst>
              <p:tags r:id="rId7"/>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panose="020B0503020204020204" charset="-122"/>
              <a:cs typeface="+mn-ea"/>
              <a:sym typeface="+mn-lt"/>
            </a:endParaRPr>
          </a:p>
        </p:txBody>
      </p:sp>
      <p:pic>
        <p:nvPicPr>
          <p:cNvPr id="6" name="PA_5"/>
          <p:cNvPicPr>
            <a:picLocks noChangeAspect="1"/>
          </p:cNvPicPr>
          <p:nvPr>
            <p:custDataLst>
              <p:tags r:id="rId8"/>
            </p:custDataLst>
          </p:nvPr>
        </p:nvPicPr>
        <p:blipFill>
          <a:blip r:embed="rId9">
            <a:lum contrast="20000"/>
          </a:blip>
          <a:stretch>
            <a:fillRect/>
          </a:stretch>
        </p:blipFill>
        <p:spPr>
          <a:xfrm>
            <a:off x="1705379" y="4746238"/>
            <a:ext cx="9630278" cy="1857253"/>
          </a:xfrm>
          <a:prstGeom prst="rect">
            <a:avLst/>
          </a:prstGeom>
        </p:spPr>
      </p:pic>
      <p:pic>
        <p:nvPicPr>
          <p:cNvPr id="11" name="PA_ 23"/>
          <p:cNvPicPr>
            <a:picLocks noChangeAspect="1"/>
          </p:cNvPicPr>
          <p:nvPr>
            <p:custDataLst>
              <p:tags r:id="rId10"/>
            </p:custDataLst>
          </p:nvPr>
        </p:nvPicPr>
        <p:blipFill>
          <a:blip r:embed="rId11">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p:cNvPicPr>
            <a:picLocks noChangeAspect="1"/>
          </p:cNvPicPr>
          <p:nvPr>
            <p:custDataLst>
              <p:tags r:id="rId12"/>
            </p:custDataLst>
          </p:nvPr>
        </p:nvPicPr>
        <p:blipFill>
          <a:blip r:embed="rId13">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panose="020B0503020204020204" charset="-122"/>
              <a:cs typeface="+mn-ea"/>
              <a:sym typeface="+mn-lt"/>
            </a:endParaRPr>
          </a:p>
        </p:txBody>
      </p:sp>
      <p:pic>
        <p:nvPicPr>
          <p:cNvPr id="2" name="Picture 1"/>
          <p:cNvPicPr>
            <a:picLocks noChangeAspect="1"/>
          </p:cNvPicPr>
          <p:nvPr/>
        </p:nvPicPr>
        <p:blipFill>
          <a:blip r:embed="rId14"/>
          <a:stretch>
            <a:fillRect/>
          </a:stretch>
        </p:blipFill>
        <p:spPr>
          <a:xfrm>
            <a:off x="1478266" y="2477141"/>
            <a:ext cx="9102117" cy="27800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6" name="audioblocks-happy-for-195-mix_ByPgQGuCO_NWM">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3411200" y="5943600"/>
            <a:ext cx="609600" cy="609600"/>
          </a:xfrm>
          <a:prstGeom prst="rect">
            <a:avLst/>
          </a:prstGeom>
        </p:spPr>
      </p:pic>
      <p:pic>
        <p:nvPicPr>
          <p:cNvPr id="1026" name="Picture 2" descr="Cartoon Buttons Set Gamevector Illustration Stock Vector (Royalty Free)  1119396701">
            <a:hlinkClick r:id="rId5" action="ppaction://hlinksldjump"/>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7500" b="89643" l="2431" r="51042">
                        <a14:foregroundMark x1="14236" y1="78929" x2="37153" y2="78929"/>
                      </a14:backgroundRemoval>
                    </a14:imgEffect>
                  </a14:imgLayer>
                </a14:imgProps>
              </a:ext>
              <a:ext uri="{28A0092B-C50C-407E-A947-70E740481C1C}">
                <a14:useLocalDpi xmlns:a14="http://schemas.microsoft.com/office/drawing/2010/main" val="0"/>
              </a:ext>
            </a:extLst>
          </a:blip>
          <a:srcRect l="2083" t="65430" r="49306" b="7428"/>
          <a:stretch>
            <a:fillRect/>
          </a:stretch>
        </p:blipFill>
        <p:spPr bwMode="auto">
          <a:xfrm>
            <a:off x="5410200" y="2590800"/>
            <a:ext cx="1676400" cy="910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stretch>
            <a:fillRect/>
          </a:stretch>
        </p:blipFill>
        <p:spPr>
          <a:xfrm>
            <a:off x="3650397" y="210191"/>
            <a:ext cx="5127180" cy="278001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4" fill="hold"/>
                                        <p:tgtEl>
                                          <p:spTgt spid="16"/>
                                        </p:tgtEl>
                                      </p:cBhvr>
                                    </p:cmd>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026"/>
                                        </p:tgtEl>
                                      </p:cBhvr>
                                    </p:animEffect>
                                    <p:animScale>
                                      <p:cBhvr>
                                        <p:cTn id="9" dur="100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5370" y="2610997"/>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p:cNvPicPr>
            <a:picLocks noChangeAspect="1"/>
          </p:cNvPicPr>
          <p:nvPr/>
        </p:nvPicPr>
        <p:blipFill rotWithShape="1">
          <a:blip r:embed="rId2" cstate="hqprint">
            <a:extLst>
              <a:ext uri="{28A0092B-C50C-407E-A947-70E740481C1C}">
                <a14:useLocalDpi xmlns:a14="http://schemas.microsoft.com/office/drawing/2010/main" val="0"/>
              </a:ext>
            </a:extLst>
          </a:blip>
          <a:srcRect l="11443" t="11111" r="21111" b="2223"/>
          <a:stretch>
            <a:fillRect/>
          </a:stretch>
        </p:blipFill>
        <p:spPr>
          <a:xfrm>
            <a:off x="5797659" y="3746377"/>
            <a:ext cx="2194110" cy="2819400"/>
          </a:xfrm>
          <a:prstGeom prst="rect">
            <a:avLst/>
          </a:prstGeom>
        </p:spPr>
      </p:pic>
      <p:pic>
        <p:nvPicPr>
          <p:cNvPr id="2" name="2" descr="Cute Little Boy Standing with Bouquet of White Flowers Cartoon Vector  Illustration Stock Vector - Illustration of event, child: 15138185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a:fillRect/>
          </a:stretch>
        </p:blipFill>
        <p:spPr bwMode="auto">
          <a:xfrm>
            <a:off x="4806105" y="3739719"/>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3406549" y="3918789"/>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7" action="ppaction://hlinksldjump"/>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589549" y="1919332"/>
            <a:ext cx="982605" cy="97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9" action="ppaction://hlinksldjump"/>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5434517" y="1994624"/>
            <a:ext cx="841839" cy="841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1" action="ppaction://hlinksldjump"/>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6955370" y="1994624"/>
            <a:ext cx="885490" cy="841839"/>
          </a:xfrm>
          <a:prstGeom prst="rect">
            <a:avLst/>
          </a:prstGeom>
          <a:noFill/>
          <a:extLst>
            <a:ext uri="{909E8E84-426E-40DD-AFC4-6F175D3DCCD1}">
              <a14:hiddenFill xmlns:a14="http://schemas.microsoft.com/office/drawing/2010/main">
                <a:solidFill>
                  <a:srgbClr val="FFFFFF"/>
                </a:solidFill>
              </a14:hiddenFill>
            </a:ext>
          </a:extLst>
        </p:spPr>
      </p:pic>
      <p:pic>
        <p:nvPicPr>
          <p:cNvPr id="5" name="teenage-girls-saying-hello_zyjXrHNd_NWM">
            <a:hlinkClick r:id="" action="ppaction://media"/>
          </p:cNvPr>
          <p:cNvPicPr>
            <a:picLocks noChangeAspect="1"/>
          </p:cNvPicPr>
          <p:nvPr>
            <a:audioFile r:link="rId13"/>
            <p:extLst>
              <p:ext uri="{DAA4B4D4-6D71-4841-9C94-3DE7FCFB9230}">
                <p14:media xmlns:p14="http://schemas.microsoft.com/office/powerpoint/2010/main" r:embed="rId14"/>
              </p:ext>
            </p:extLst>
          </p:nvPr>
        </p:nvPicPr>
        <p:blipFill>
          <a:blip r:embed="rId15"/>
          <a:stretch>
            <a:fillRect/>
          </a:stretch>
        </p:blipFill>
        <p:spPr>
          <a:xfrm>
            <a:off x="-1752498" y="2002173"/>
            <a:ext cx="609600" cy="609600"/>
          </a:xfrm>
          <a:prstGeom prst="rect">
            <a:avLst/>
          </a:prstGeom>
        </p:spPr>
      </p:pic>
      <p:pic>
        <p:nvPicPr>
          <p:cNvPr id="6" name="children-shouting-hey_zynMrH4O_NWM">
            <a:hlinkClick r:id="" action="ppaction://media"/>
          </p:cNvPr>
          <p:cNvPicPr>
            <a:picLocks noChangeAspect="1"/>
          </p:cNvPicPr>
          <p:nvPr>
            <a:audioFile r:link="rId16"/>
            <p:extLst>
              <p:ext uri="{DAA4B4D4-6D71-4841-9C94-3DE7FCFB9230}">
                <p14:media xmlns:p14="http://schemas.microsoft.com/office/powerpoint/2010/main" r:embed="rId17"/>
              </p:ext>
            </p:extLst>
          </p:nvPr>
        </p:nvPicPr>
        <p:blipFill>
          <a:blip r:embed="rId15"/>
          <a:stretch>
            <a:fillRect/>
          </a:stretch>
        </p:blipFill>
        <p:spPr>
          <a:xfrm>
            <a:off x="-1990294" y="5450705"/>
            <a:ext cx="609600" cy="609600"/>
          </a:xfrm>
          <a:prstGeom prst="rect">
            <a:avLst/>
          </a:prstGeom>
        </p:spPr>
      </p:pic>
      <p:sp>
        <p:nvSpPr>
          <p:cNvPr id="16" name="Arrow: Left 15">
            <a:hlinkClick r:id="rId18" action="ppaction://hlinksldjump"/>
          </p:cNvPr>
          <p:cNvSpPr/>
          <p:nvPr/>
        </p:nvSpPr>
        <p:spPr>
          <a:xfrm rot="10800000">
            <a:off x="10750130" y="6060305"/>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panose="020B060402020202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2298" fill="hold"/>
                                        <p:tgtEl>
                                          <p:spTgt spid="5"/>
                                        </p:tgtEl>
                                      </p:cBhvr>
                                    </p:cmd>
                                  </p:childTnLst>
                                </p:cTn>
                              </p:par>
                              <p:par>
                                <p:cTn id="26" presetID="1" presetClass="mediacall" presetSubtype="0" fill="hold" nodeType="withEffect">
                                  <p:stCondLst>
                                    <p:cond delay="0"/>
                                  </p:stCondLst>
                                  <p:childTnLst>
                                    <p:cmd type="call" cmd="playFrom(0.0)">
                                      <p:cBhvr>
                                        <p:cTn id="27" dur="19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4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1044"/>
                                        </p:tgtEl>
                                        <p:attrNameLst>
                                          <p:attrName>style.visibility</p:attrName>
                                        </p:attrNameLst>
                                      </p:cBhvr>
                                      <p:to>
                                        <p:strVal val="hidden"/>
                                      </p:to>
                                    </p:set>
                                  </p:childTnLst>
                                </p:cTn>
                              </p:par>
                            </p:childTnLst>
                          </p:cTn>
                        </p:par>
                        <p:par>
                          <p:cTn id="33" fill="hold">
                            <p:stCondLst>
                              <p:cond delay="0"/>
                            </p:stCondLst>
                            <p:childTnLst>
                              <p:par>
                                <p:cTn id="34" presetID="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500" fill="hold"/>
                                        <p:tgtEl>
                                          <p:spTgt spid="4"/>
                                        </p:tgtEl>
                                        <p:attrNameLst>
                                          <p:attrName>ppt_x</p:attrName>
                                        </p:attrNameLst>
                                      </p:cBhvr>
                                      <p:tavLst>
                                        <p:tav tm="0">
                                          <p:val>
                                            <p:strVal val="0-#ppt_w/2"/>
                                          </p:val>
                                        </p:tav>
                                        <p:tav tm="100000">
                                          <p:val>
                                            <p:strVal val="#ppt_x"/>
                                          </p:val>
                                        </p:tav>
                                      </p:tavLst>
                                    </p:anim>
                                    <p:anim calcmode="lin" valueType="num">
                                      <p:cBhvr additive="base">
                                        <p:cTn id="37"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8" restart="whenNotActive" fill="hold" evtFilter="cancelBubble" nodeType="interactiveSeq">
                <p:stCondLst>
                  <p:cond evt="onClick" delay="0">
                    <p:tgtEl>
                      <p:spTgt spid="2050"/>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hidden"/>
                                      </p:to>
                                    </p:set>
                                  </p:childTnLst>
                                </p:cTn>
                              </p:par>
                            </p:childTnLst>
                          </p:cTn>
                        </p:par>
                        <p:par>
                          <p:cTn id="43" fill="hold">
                            <p:stCondLst>
                              <p:cond delay="0"/>
                            </p:stCondLst>
                            <p:childTnLst>
                              <p:par>
                                <p:cTn id="44" presetID="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1500" fill="hold"/>
                                        <p:tgtEl>
                                          <p:spTgt spid="2"/>
                                        </p:tgtEl>
                                        <p:attrNameLst>
                                          <p:attrName>ppt_x</p:attrName>
                                        </p:attrNameLst>
                                      </p:cBhvr>
                                      <p:tavLst>
                                        <p:tav tm="0">
                                          <p:val>
                                            <p:strVal val="0-#ppt_w/2"/>
                                          </p:val>
                                        </p:tav>
                                        <p:tav tm="100000">
                                          <p:val>
                                            <p:strVal val="#ppt_x"/>
                                          </p:val>
                                        </p:tav>
                                      </p:tavLst>
                                    </p:anim>
                                    <p:anim calcmode="lin" valueType="num">
                                      <p:cBhvr additive="base">
                                        <p:cTn id="4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8" restart="whenNotActive" fill="hold" evtFilter="cancelBubble" nodeType="interactiveSeq">
                <p:stCondLst>
                  <p:cond evt="onClick" delay="0">
                    <p:tgtEl>
                      <p:spTgt spid="2052"/>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par>
                          <p:cTn id="53" fill="hold">
                            <p:stCondLst>
                              <p:cond delay="0"/>
                            </p:stCondLst>
                            <p:childTnLst>
                              <p:par>
                                <p:cTn id="54" presetID="2" presetClass="entr" presetSubtype="8"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 calcmode="lin" valueType="num">
                                      <p:cBhvr additive="base">
                                        <p:cTn id="56" dur="1500" fill="hold"/>
                                        <p:tgtEl>
                                          <p:spTgt spid="1030"/>
                                        </p:tgtEl>
                                        <p:attrNameLst>
                                          <p:attrName>ppt_x</p:attrName>
                                        </p:attrNameLst>
                                      </p:cBhvr>
                                      <p:tavLst>
                                        <p:tav tm="0">
                                          <p:val>
                                            <p:strVal val="0-#ppt_w/2"/>
                                          </p:val>
                                        </p:tav>
                                        <p:tav tm="100000">
                                          <p:val>
                                            <p:strVal val="#ppt_x"/>
                                          </p:val>
                                        </p:tav>
                                      </p:tavLst>
                                    </p:anim>
                                    <p:anim calcmode="lin" valueType="num">
                                      <p:cBhvr additive="base">
                                        <p:cTn id="57" dur="1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2"/>
                  </p:tgtEl>
                </p:cond>
              </p:nextCondLst>
            </p:seq>
            <p:audio>
              <p:cMediaNode vol="80000">
                <p:cTn id="58" fill="hold" display="0">
                  <p:stCondLst>
                    <p:cond delay="indefinite"/>
                  </p:stCondLst>
                  <p:endCondLst>
                    <p:cond evt="onStopAudio" delay="0">
                      <p:tgtEl>
                        <p:sldTgt/>
                      </p:tgtEl>
                    </p:cond>
                  </p:endCondLst>
                </p:cTn>
                <p:tgtEl>
                  <p:spTgt spid="5"/>
                </p:tgtEl>
              </p:cMediaNode>
            </p:audio>
            <p:audio>
              <p:cMediaNode vol="80000">
                <p:cTn id="59"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3000" b="-13000"/>
          </a:stretch>
        </a:blipFill>
        <a:effectLst/>
      </p:bgPr>
    </p:bg>
    <p:spTree>
      <p:nvGrpSpPr>
        <p:cNvPr id="1" name=""/>
        <p:cNvGrpSpPr/>
        <p:nvPr/>
      </p:nvGrpSpPr>
      <p:grpSpPr>
        <a:xfrm>
          <a:off x="0" y="0"/>
          <a:ext cx="0" cy="0"/>
          <a:chOff x="0" y="0"/>
          <a:chExt cx="0" cy="0"/>
        </a:xfrm>
      </p:grpSpPr>
      <p:pic>
        <p:nvPicPr>
          <p:cNvPr id="3" name="Cô giáo" descr="Cartoon Teacher Transparent | PNG All"/>
          <p:cNvPicPr>
            <a:picLocks noChangeAspect="1" noChangeArrowheads="1"/>
          </p:cNvPicPr>
          <p:nvPr/>
        </p:nvPicPr>
        <p:blipFill rotWithShape="1">
          <a:blip r:embed="rId2">
            <a:extLst>
              <a:ext uri="{28A0092B-C50C-407E-A947-70E740481C1C}">
                <a14:useLocalDpi xmlns:a14="http://schemas.microsoft.com/office/drawing/2010/main" val="0"/>
              </a:ext>
            </a:extLst>
          </a:blip>
          <a:srcRect b="35003"/>
          <a:stretch>
            <a:fillRect/>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9" name="Đúng"/>
          <p:cNvSpPr/>
          <p:nvPr/>
        </p:nvSpPr>
        <p:spPr>
          <a:xfrm>
            <a:off x="2418734" y="2281085"/>
            <a:ext cx="7167717" cy="19478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panose="020B0604020202020204"/>
              </a:rPr>
              <a:t>Dấu ngoặc kép được dùng độc lập khi lời dẫn trực tiếp chỉ là một cụm từ.</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10" name="Picture 9" descr="Green Tick Clipart Benefit - Green Check Mark PNG Image | Transparent PNG  Free Download on SeekPNG"/>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8261517" y="3181715"/>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4" name="Câu hỏi"/>
          <p:cNvSpPr txBox="1"/>
          <p:nvPr/>
        </p:nvSpPr>
        <p:spPr>
          <a:xfrm>
            <a:off x="1111045" y="781148"/>
            <a:ext cx="1031403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1.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Khi nào dấu ngoặc kép được dùng độc lập.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18" name="drum-and-marimba-lost-hits_fkJk_HVO_NWM">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11315227" y="7015612"/>
            <a:ext cx="609600" cy="609600"/>
          </a:xfrm>
          <a:prstGeom prst="rect">
            <a:avLst/>
          </a:prstGeom>
        </p:spPr>
      </p:pic>
      <p:pic>
        <p:nvPicPr>
          <p:cNvPr id="19" name="audioblocks-happy-pop-ding-success_SY4-7pZIRPU_NWM">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7"/>
          <a:stretch>
            <a:fillRect/>
          </a:stretch>
        </p:blipFill>
        <p:spPr>
          <a:xfrm>
            <a:off x="13058560" y="5176493"/>
            <a:ext cx="609600" cy="609600"/>
          </a:xfrm>
          <a:prstGeom prst="rect">
            <a:avLst/>
          </a:prstGeom>
        </p:spPr>
      </p:pic>
      <p:sp>
        <p:nvSpPr>
          <p:cNvPr id="14" name="Arrow: Left 13">
            <a:hlinkClick r:id="rId10" action="ppaction://hlinksldjump"/>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8"/>
                </p:tgtEl>
              </p:cMediaNode>
            </p:audio>
            <p:audio>
              <p:cMediaNode vol="80000">
                <p:cTn id="18"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p:cNvPicPr>
            <a:picLocks noChangeAspect="1" noChangeArrowheads="1"/>
          </p:cNvPicPr>
          <p:nvPr/>
        </p:nvPicPr>
        <p:blipFill rotWithShape="1">
          <a:blip r:embed="rId2">
            <a:extLst>
              <a:ext uri="{28A0092B-C50C-407E-A947-70E740481C1C}">
                <a14:useLocalDpi xmlns:a14="http://schemas.microsoft.com/office/drawing/2010/main" val="0"/>
              </a:ext>
            </a:extLst>
          </a:blip>
          <a:srcRect b="35003"/>
          <a:stretch>
            <a:fillRect/>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p:cNvSpPr/>
          <p:nvPr/>
        </p:nvSpPr>
        <p:spPr>
          <a:xfrm>
            <a:off x="361949" y="196645"/>
            <a:ext cx="11562877" cy="6242255"/>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16" name="Đúng"/>
          <p:cNvSpPr/>
          <p:nvPr/>
        </p:nvSpPr>
        <p:spPr>
          <a:xfrm>
            <a:off x="2418734" y="2281084"/>
            <a:ext cx="7167717" cy="243839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panose="020B0604020202020204"/>
              </a:rPr>
              <a:t>Dấu ngoặc kép được dùng phối hợp với dấu hai chấm khi lời dẫn trực tiếp là một câu trọn vẹn.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17" name="Picture 16" descr="Green Tick Clipart Benefit - Green Check Mark PNG Image | Transparent PNG  Free Download on SeekPNG"/>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4279452" y="3751986"/>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p:cNvSpPr txBox="1"/>
          <p:nvPr/>
        </p:nvSpPr>
        <p:spPr>
          <a:xfrm>
            <a:off x="894735" y="496012"/>
            <a:ext cx="10314039" cy="1231106"/>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panose="020B0604020202020204"/>
              </a:rPr>
              <a:t>2. </a:t>
            </a:r>
            <a:r>
              <a:rPr lang="vi-VN" sz="4000" dirty="0">
                <a:solidFill>
                  <a:prstClr val="black"/>
                </a:solidFill>
                <a:latin typeface="Arial" panose="020B0604020202020204" pitchFamily="34" charset="0"/>
                <a:cs typeface="Arial" panose="020B0604020202020204" pitchFamily="34" charset="0"/>
                <a:sym typeface="Arial" panose="020B0604020202020204"/>
              </a:rPr>
              <a:t>Khi nào dấu ngoặc kép được dùng phối hợp với dấu hai chấm?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22" name="drum-and-marimba-lost-hits_fkJk_HVO_NWM">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11315227" y="7015612"/>
            <a:ext cx="609600" cy="609600"/>
          </a:xfrm>
          <a:prstGeom prst="rect">
            <a:avLst/>
          </a:prstGeom>
        </p:spPr>
      </p:pic>
      <p:pic>
        <p:nvPicPr>
          <p:cNvPr id="23" name="audioblocks-happy-pop-ding-success_SY4-7pZIRPU_NWM">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7"/>
          <a:stretch>
            <a:fillRect/>
          </a:stretch>
        </p:blipFill>
        <p:spPr>
          <a:xfrm>
            <a:off x="13058560" y="5176493"/>
            <a:ext cx="609600" cy="609600"/>
          </a:xfrm>
          <a:prstGeom prst="rect">
            <a:avLst/>
          </a:prstGeom>
        </p:spPr>
      </p:pic>
      <p:sp>
        <p:nvSpPr>
          <p:cNvPr id="24" name="Arrow: Left 23">
            <a:hlinkClick r:id="rId10" action="ppaction://hlinksldjump"/>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p:cNvPicPr>
            <a:picLocks noChangeAspect="1" noChangeArrowheads="1"/>
          </p:cNvPicPr>
          <p:nvPr/>
        </p:nvPicPr>
        <p:blipFill rotWithShape="1">
          <a:blip r:embed="rId2">
            <a:extLst>
              <a:ext uri="{28A0092B-C50C-407E-A947-70E740481C1C}">
                <a14:useLocalDpi xmlns:a14="http://schemas.microsoft.com/office/drawing/2010/main" val="0"/>
              </a:ext>
            </a:extLst>
          </a:blip>
          <a:srcRect b="35003"/>
          <a:stretch>
            <a:fillRect/>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16" name="Đúng"/>
          <p:cNvSpPr/>
          <p:nvPr/>
        </p:nvSpPr>
        <p:spPr>
          <a:xfrm>
            <a:off x="2418734" y="2281084"/>
            <a:ext cx="7167717" cy="258588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3200" dirty="0" err="1">
                <a:solidFill>
                  <a:prstClr val="black"/>
                </a:solidFill>
                <a:latin typeface="Arial" panose="020B0604020202020204" pitchFamily="34" charset="0"/>
                <a:cs typeface="Arial" panose="020B0604020202020204" pitchFamily="34" charset="0"/>
                <a:sym typeface="Arial" panose="020B0604020202020204"/>
              </a:rPr>
              <a:t>Dấu</a:t>
            </a:r>
            <a:r>
              <a:rPr lang="en-US" sz="3200" dirty="0">
                <a:solidFill>
                  <a:prstClr val="black"/>
                </a:solidFill>
                <a:latin typeface="Arial" panose="020B0604020202020204" pitchFamily="34" charset="0"/>
                <a:cs typeface="Arial" panose="020B0604020202020204" pitchFamily="34" charset="0"/>
                <a:sym typeface="Arial" panose="020B0604020202020204"/>
              </a:rPr>
              <a:t> </a:t>
            </a:r>
            <a:r>
              <a:rPr lang="vi-VN" sz="3200" dirty="0">
                <a:solidFill>
                  <a:prstClr val="black"/>
                </a:solidFill>
                <a:latin typeface="Arial" panose="020B0604020202020204" pitchFamily="34" charset="0"/>
                <a:cs typeface="Arial" panose="020B0604020202020204" pitchFamily="34" charset="0"/>
                <a:sym typeface="Arial" panose="020B0604020202020204"/>
              </a:rPr>
              <a:t>ngoặc kép </a:t>
            </a:r>
            <a:r>
              <a:rPr lang="en-US" sz="3200" dirty="0" err="1">
                <a:solidFill>
                  <a:prstClr val="black"/>
                </a:solidFill>
                <a:latin typeface="Arial" panose="020B0604020202020204" pitchFamily="34" charset="0"/>
                <a:cs typeface="Arial" panose="020B0604020202020204" pitchFamily="34" charset="0"/>
                <a:sym typeface="Arial" panose="020B0604020202020204"/>
              </a:rPr>
              <a:t>được</a:t>
            </a:r>
            <a:r>
              <a:rPr lang="en-US" sz="3200" dirty="0">
                <a:solidFill>
                  <a:prstClr val="black"/>
                </a:solidFill>
                <a:latin typeface="Arial" panose="020B0604020202020204" pitchFamily="34" charset="0"/>
                <a:cs typeface="Arial" panose="020B0604020202020204" pitchFamily="34" charset="0"/>
                <a:sym typeface="Arial" panose="020B0604020202020204"/>
              </a:rPr>
              <a:t> </a:t>
            </a:r>
            <a:r>
              <a:rPr lang="en-US" sz="3200" dirty="0" err="1">
                <a:solidFill>
                  <a:prstClr val="black"/>
                </a:solidFill>
                <a:latin typeface="Arial" panose="020B0604020202020204" pitchFamily="34" charset="0"/>
                <a:cs typeface="Arial" panose="020B0604020202020204" pitchFamily="34" charset="0"/>
                <a:sym typeface="Arial" panose="020B0604020202020204"/>
              </a:rPr>
              <a:t>dùng</a:t>
            </a:r>
            <a:r>
              <a:rPr lang="vi-VN" sz="3200" dirty="0">
                <a:solidFill>
                  <a:prstClr val="black"/>
                </a:solidFill>
                <a:latin typeface="Arial" panose="020B0604020202020204" pitchFamily="34" charset="0"/>
                <a:cs typeface="Arial" panose="020B0604020202020204" pitchFamily="34" charset="0"/>
                <a:sym typeface="Arial" panose="020B0604020202020204"/>
              </a:rPr>
              <a:t> để đánh dấu phần trích dẫn trực tiếp hoặc lời đối thoại</a:t>
            </a:r>
            <a:r>
              <a:rPr lang="en-US" sz="3200" dirty="0">
                <a:solidFill>
                  <a:prstClr val="black"/>
                </a:solidFill>
                <a:latin typeface="Arial" panose="020B0604020202020204" pitchFamily="34" charset="0"/>
                <a:cs typeface="Arial" panose="020B0604020202020204" pitchFamily="34" charset="0"/>
                <a:sym typeface="Arial" panose="020B0604020202020204"/>
              </a:rPr>
              <a:t>, </a:t>
            </a:r>
            <a:r>
              <a:rPr lang="vi-VN" sz="3200" dirty="0">
                <a:solidFill>
                  <a:prstClr val="black"/>
                </a:solidFill>
                <a:latin typeface="Arial" panose="020B0604020202020204" pitchFamily="34" charset="0"/>
                <a:cs typeface="Arial" panose="020B0604020202020204" pitchFamily="34" charset="0"/>
                <a:sym typeface="Arial" panose="020B0604020202020204"/>
              </a:rPr>
              <a:t>đánh dấu tên tác phẩm (bài thơ, bài văn,…), tên tài liệu (tạp chí, báo,…).</a:t>
            </a:r>
            <a:endParaRPr lang="vi-VN" sz="3200" dirty="0">
              <a:solidFill>
                <a:prstClr val="black"/>
              </a:solidFill>
              <a:latin typeface="Arial" panose="020B0604020202020204" pitchFamily="34" charset="0"/>
              <a:cs typeface="Arial" panose="020B0604020202020204" pitchFamily="34" charset="0"/>
              <a:sym typeface="Arial" panose="020B0604020202020204"/>
            </a:endParaRPr>
          </a:p>
        </p:txBody>
      </p:sp>
      <p:pic>
        <p:nvPicPr>
          <p:cNvPr id="17" name="Picture 16" descr="Green Tick Clipart Benefit - Green Check Mark PNG Image | Transparent PNG  Free Download on SeekPNG"/>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3512536" y="4046954"/>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p:cNvSpPr txBox="1"/>
          <p:nvPr/>
        </p:nvSpPr>
        <p:spPr>
          <a:xfrm>
            <a:off x="1111045" y="781148"/>
            <a:ext cx="10314039" cy="615553"/>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panose="020B0604020202020204"/>
              </a:rPr>
              <a:t>3. </a:t>
            </a:r>
            <a:r>
              <a:rPr lang="en-US" sz="4000" dirty="0" err="1">
                <a:solidFill>
                  <a:prstClr val="black"/>
                </a:solidFill>
                <a:latin typeface="Arial" panose="020B0604020202020204" pitchFamily="34" charset="0"/>
                <a:cs typeface="Arial" panose="020B0604020202020204" pitchFamily="34" charset="0"/>
                <a:sym typeface="Arial" panose="020B0604020202020204"/>
              </a:rPr>
              <a:t>Nêu</a:t>
            </a:r>
            <a:r>
              <a:rPr lang="en-US" sz="4000" dirty="0">
                <a:solidFill>
                  <a:prstClr val="black"/>
                </a:solidFill>
                <a:latin typeface="Arial" panose="020B0604020202020204" pitchFamily="34" charset="0"/>
                <a:cs typeface="Arial" panose="020B0604020202020204" pitchFamily="34" charset="0"/>
                <a:sym typeface="Arial" panose="020B0604020202020204"/>
              </a:rPr>
              <a:t> </a:t>
            </a:r>
            <a:r>
              <a:rPr lang="en-US" sz="4000" dirty="0" err="1">
                <a:solidFill>
                  <a:prstClr val="black"/>
                </a:solidFill>
                <a:latin typeface="Arial" panose="020B0604020202020204" pitchFamily="34" charset="0"/>
                <a:cs typeface="Arial" panose="020B0604020202020204" pitchFamily="34" charset="0"/>
                <a:sym typeface="Arial" panose="020B0604020202020204"/>
              </a:rPr>
              <a:t>tác</a:t>
            </a:r>
            <a:r>
              <a:rPr lang="en-US" sz="4000" dirty="0">
                <a:solidFill>
                  <a:prstClr val="black"/>
                </a:solidFill>
                <a:latin typeface="Arial" panose="020B0604020202020204" pitchFamily="34" charset="0"/>
                <a:cs typeface="Arial" panose="020B0604020202020204" pitchFamily="34" charset="0"/>
                <a:sym typeface="Arial" panose="020B0604020202020204"/>
              </a:rPr>
              <a:t> </a:t>
            </a:r>
            <a:r>
              <a:rPr lang="en-US" sz="4000" dirty="0" err="1">
                <a:solidFill>
                  <a:prstClr val="black"/>
                </a:solidFill>
                <a:latin typeface="Arial" panose="020B0604020202020204" pitchFamily="34" charset="0"/>
                <a:cs typeface="Arial" panose="020B0604020202020204" pitchFamily="34" charset="0"/>
                <a:sym typeface="Arial" panose="020B0604020202020204"/>
              </a:rPr>
              <a:t>dụng</a:t>
            </a:r>
            <a:r>
              <a:rPr lang="en-US" sz="4000" dirty="0">
                <a:solidFill>
                  <a:prstClr val="black"/>
                </a:solidFill>
                <a:latin typeface="Arial" panose="020B0604020202020204" pitchFamily="34" charset="0"/>
                <a:cs typeface="Arial" panose="020B0604020202020204" pitchFamily="34" charset="0"/>
                <a:sym typeface="Arial" panose="020B0604020202020204"/>
              </a:rPr>
              <a:t> </a:t>
            </a:r>
            <a:r>
              <a:rPr lang="en-US" sz="4000" dirty="0" err="1">
                <a:solidFill>
                  <a:prstClr val="black"/>
                </a:solidFill>
                <a:latin typeface="Arial" panose="020B0604020202020204" pitchFamily="34" charset="0"/>
                <a:cs typeface="Arial" panose="020B0604020202020204" pitchFamily="34" charset="0"/>
                <a:sym typeface="Arial" panose="020B0604020202020204"/>
              </a:rPr>
              <a:t>của</a:t>
            </a:r>
            <a:r>
              <a:rPr lang="en-US" sz="4000" dirty="0">
                <a:solidFill>
                  <a:prstClr val="black"/>
                </a:solidFill>
                <a:latin typeface="Arial" panose="020B0604020202020204" pitchFamily="34" charset="0"/>
                <a:cs typeface="Arial" panose="020B0604020202020204" pitchFamily="34" charset="0"/>
                <a:sym typeface="Arial" panose="020B0604020202020204"/>
              </a:rPr>
              <a:t> </a:t>
            </a:r>
            <a:r>
              <a:rPr lang="en-US" sz="4000" dirty="0" err="1">
                <a:solidFill>
                  <a:prstClr val="black"/>
                </a:solidFill>
                <a:latin typeface="Arial" panose="020B0604020202020204" pitchFamily="34" charset="0"/>
                <a:cs typeface="Arial" panose="020B0604020202020204" pitchFamily="34" charset="0"/>
                <a:sym typeface="Arial" panose="020B0604020202020204"/>
              </a:rPr>
              <a:t>dấu</a:t>
            </a:r>
            <a:r>
              <a:rPr lang="en-US" sz="4000" dirty="0">
                <a:solidFill>
                  <a:prstClr val="black"/>
                </a:solidFill>
                <a:latin typeface="Arial" panose="020B0604020202020204" pitchFamily="34" charset="0"/>
                <a:cs typeface="Arial" panose="020B0604020202020204" pitchFamily="34" charset="0"/>
                <a:sym typeface="Arial" panose="020B0604020202020204"/>
              </a:rPr>
              <a:t> </a:t>
            </a:r>
            <a:r>
              <a:rPr lang="en-US" sz="4000" dirty="0" err="1">
                <a:solidFill>
                  <a:prstClr val="black"/>
                </a:solidFill>
                <a:latin typeface="Arial" panose="020B0604020202020204" pitchFamily="34" charset="0"/>
                <a:cs typeface="Arial" panose="020B0604020202020204" pitchFamily="34" charset="0"/>
                <a:sym typeface="Arial" panose="020B0604020202020204"/>
              </a:rPr>
              <a:t>ngoặc</a:t>
            </a:r>
            <a:r>
              <a:rPr lang="en-US" sz="4000" dirty="0">
                <a:solidFill>
                  <a:prstClr val="black"/>
                </a:solidFill>
                <a:latin typeface="Arial" panose="020B0604020202020204" pitchFamily="34" charset="0"/>
                <a:cs typeface="Arial" panose="020B0604020202020204" pitchFamily="34" charset="0"/>
                <a:sym typeface="Arial" panose="020B0604020202020204"/>
              </a:rPr>
              <a:t> </a:t>
            </a:r>
            <a:r>
              <a:rPr lang="en-US" sz="4000" dirty="0" err="1">
                <a:solidFill>
                  <a:prstClr val="black"/>
                </a:solidFill>
                <a:latin typeface="Arial" panose="020B0604020202020204" pitchFamily="34" charset="0"/>
                <a:cs typeface="Arial" panose="020B0604020202020204" pitchFamily="34" charset="0"/>
                <a:sym typeface="Arial" panose="020B0604020202020204"/>
              </a:rPr>
              <a:t>kép</a:t>
            </a:r>
            <a:r>
              <a:rPr lang="en-US" sz="4000" dirty="0">
                <a:solidFill>
                  <a:prstClr val="black"/>
                </a:solidFill>
                <a:latin typeface="Arial" panose="020B0604020202020204" pitchFamily="34" charset="0"/>
                <a:cs typeface="Arial" panose="020B0604020202020204" pitchFamily="34" charset="0"/>
                <a:sym typeface="Arial" panose="020B0604020202020204"/>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22" name="drum-and-marimba-lost-hits_fkJk_HVO_NWM">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11315227" y="7015612"/>
            <a:ext cx="609600" cy="609600"/>
          </a:xfrm>
          <a:prstGeom prst="rect">
            <a:avLst/>
          </a:prstGeom>
        </p:spPr>
      </p:pic>
      <p:pic>
        <p:nvPicPr>
          <p:cNvPr id="23" name="audioblocks-happy-pop-ding-success_SY4-7pZIRPU_NWM">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7"/>
          <a:stretch>
            <a:fillRect/>
          </a:stretch>
        </p:blipFill>
        <p:spPr>
          <a:xfrm>
            <a:off x="13058560" y="5176493"/>
            <a:ext cx="609600" cy="609600"/>
          </a:xfrm>
          <a:prstGeom prst="rect">
            <a:avLst/>
          </a:prstGeom>
        </p:spPr>
      </p:pic>
      <p:sp>
        <p:nvSpPr>
          <p:cNvPr id="24" name="Arrow: Left 23">
            <a:hlinkClick r:id="rId10" action="ppaction://hlinksldjump"/>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24274" t="14281" r="23362" b="11694"/>
          <a:stretch>
            <a:fillRect/>
          </a:stretch>
        </p:blipFill>
        <p:spPr>
          <a:xfrm rot="1663405">
            <a:off x="9055967" y="440590"/>
            <a:ext cx="2258558" cy="3192836"/>
          </a:xfrm>
          <a:prstGeom prst="rect">
            <a:avLst/>
          </a:prstGeom>
        </p:spPr>
      </p:pic>
      <p:pic>
        <p:nvPicPr>
          <p:cNvPr id="4" name="29"/>
          <p:cNvPicPr>
            <a:picLocks noChangeAspect="1"/>
          </p:cNvPicPr>
          <p:nvPr>
            <p:custDataLst>
              <p:tags r:id="rId2"/>
            </p:custDataLst>
          </p:nvPr>
        </p:nvPicPr>
        <p:blipFill>
          <a:blip r:embed="rId3">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p:cNvGrpSpPr/>
          <p:nvPr/>
        </p:nvGrpSpPr>
        <p:grpSpPr>
          <a:xfrm>
            <a:off x="590228" y="1708155"/>
            <a:ext cx="2620085" cy="3221917"/>
            <a:chOff x="344182" y="1662106"/>
            <a:chExt cx="4020601" cy="4944130"/>
          </a:xfrm>
        </p:grpSpPr>
        <p:pic>
          <p:nvPicPr>
            <p:cNvPr id="9" name="21"/>
            <p:cNvPicPr>
              <a:picLocks noChangeAspect="1"/>
            </p:cNvPicPr>
            <p:nvPr/>
          </p:nvPicPr>
          <p:blipFill>
            <a:blip r:embed="rId4"/>
            <a:stretch>
              <a:fillRect/>
            </a:stretch>
          </p:blipFill>
          <p:spPr>
            <a:xfrm rot="20698724">
              <a:off x="449783" y="5076236"/>
              <a:ext cx="3915000" cy="1530000"/>
            </a:xfrm>
            <a:prstGeom prst="rect">
              <a:avLst/>
            </a:prstGeom>
          </p:spPr>
        </p:pic>
        <p:pic>
          <p:nvPicPr>
            <p:cNvPr id="1026"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p:cNvSpPr/>
          <p:nvPr>
            <p:custDataLst>
              <p:tags r:id="rId7"/>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panose="020B0503020204020204" charset="-122"/>
              <a:cs typeface="+mn-ea"/>
              <a:sym typeface="+mn-lt"/>
            </a:endParaRPr>
          </a:p>
        </p:txBody>
      </p:sp>
      <p:pic>
        <p:nvPicPr>
          <p:cNvPr id="6" name="PA_5"/>
          <p:cNvPicPr>
            <a:picLocks noChangeAspect="1"/>
          </p:cNvPicPr>
          <p:nvPr>
            <p:custDataLst>
              <p:tags r:id="rId8"/>
            </p:custDataLst>
          </p:nvPr>
        </p:nvPicPr>
        <p:blipFill>
          <a:blip r:embed="rId9">
            <a:lum contrast="20000"/>
          </a:blip>
          <a:stretch>
            <a:fillRect/>
          </a:stretch>
        </p:blipFill>
        <p:spPr>
          <a:xfrm>
            <a:off x="1705379" y="4746238"/>
            <a:ext cx="9630278" cy="1857253"/>
          </a:xfrm>
          <a:prstGeom prst="rect">
            <a:avLst/>
          </a:prstGeom>
        </p:spPr>
      </p:pic>
      <p:pic>
        <p:nvPicPr>
          <p:cNvPr id="11" name="PA_ 23"/>
          <p:cNvPicPr>
            <a:picLocks noChangeAspect="1"/>
          </p:cNvPicPr>
          <p:nvPr>
            <p:custDataLst>
              <p:tags r:id="rId10"/>
            </p:custDataLst>
          </p:nvPr>
        </p:nvPicPr>
        <p:blipFill>
          <a:blip r:embed="rId11">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p:cNvPicPr>
            <a:picLocks noChangeAspect="1"/>
          </p:cNvPicPr>
          <p:nvPr>
            <p:custDataLst>
              <p:tags r:id="rId12"/>
            </p:custDataLst>
          </p:nvPr>
        </p:nvPicPr>
        <p:blipFill>
          <a:blip r:embed="rId13">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panose="020B0503020204020204" charset="-122"/>
              <a:cs typeface="+mn-ea"/>
              <a:sym typeface="+mn-lt"/>
            </a:endParaRPr>
          </a:p>
        </p:txBody>
      </p:sp>
      <p:sp>
        <p:nvSpPr>
          <p:cNvPr id="20" name="矩形: 圆角 10"/>
          <p:cNvSpPr/>
          <p:nvPr/>
        </p:nvSpPr>
        <p:spPr>
          <a:xfrm>
            <a:off x="2278833" y="141482"/>
            <a:ext cx="7830358" cy="637633"/>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Microsoft YaHei" panose="020B0503020204020204" charset="-122"/>
                <a:cs typeface="+mn-cs"/>
              </a:rPr>
              <a:t>Thứ</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Microsoft YaHei" panose="020B050302020402020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Microsoft YaHei" panose="020B050302020402020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Microsoft YaHei" panose="020B050302020402020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Microsoft YaHei" panose="020B0503020204020204" charset="-122"/>
                <a:cs typeface="+mn-cs"/>
              </a:rPr>
              <a:t>Ngày</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Microsoft YaHei" panose="020B050302020402020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Microsoft YaHei" panose="020B0503020204020204" charset="-122"/>
                <a:cs typeface="+mn-cs"/>
              </a:rPr>
              <a:t>…</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Microsoft YaHei" panose="020B0503020204020204" charset="-122"/>
                <a:cs typeface="+mn-cs"/>
              </a:rPr>
              <a:t>Tháng</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Microsoft YaHei" panose="020B050302020402020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Microsoft YaHei" panose="020B050302020402020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Microsoft YaHei" panose="020B050302020402020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Microsoft YaHei" panose="020B0503020204020204" charset="-122"/>
                <a:cs typeface="+mn-cs"/>
              </a:rPr>
              <a:t>Năm</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Microsoft YaHei" panose="020B050302020402020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Microsoft YaHei" panose="020B0503020204020204" charset="-122"/>
                <a:cs typeface="+mn-cs"/>
              </a:rPr>
              <a:t>….</a:t>
            </a:r>
            <a:endParaRPr kumimoji="0" lang="zh-CN" altLang="en-US" sz="3200" b="0" i="0" u="none" strike="noStrike" kern="1200" cap="none" spc="0" normalizeH="0" baseline="0" noProof="0" dirty="0">
              <a:ln>
                <a:noFill/>
              </a:ln>
              <a:solidFill>
                <a:srgbClr val="C00000"/>
              </a:solidFill>
              <a:effectLst/>
              <a:uLnTx/>
              <a:uFillTx/>
              <a:latin typeface="A3.BoosterNextFYBlackRegular-San"/>
              <a:ea typeface="Microsoft YaHei" panose="020B0503020204020204" charset="-122"/>
              <a:cs typeface="+mn-cs"/>
            </a:endParaRPr>
          </a:p>
        </p:txBody>
      </p:sp>
      <p:pic>
        <p:nvPicPr>
          <p:cNvPr id="2" name="Picture 1"/>
          <p:cNvPicPr>
            <a:picLocks noChangeAspect="1"/>
          </p:cNvPicPr>
          <p:nvPr/>
        </p:nvPicPr>
        <p:blipFill>
          <a:blip r:embed="rId14"/>
          <a:stretch>
            <a:fillRect/>
          </a:stretch>
        </p:blipFill>
        <p:spPr>
          <a:xfrm>
            <a:off x="2259022" y="2406730"/>
            <a:ext cx="7102456" cy="1072989"/>
          </a:xfrm>
          <a:prstGeom prst="rect">
            <a:avLst/>
          </a:prstGeom>
        </p:spPr>
      </p:pic>
      <p:pic>
        <p:nvPicPr>
          <p:cNvPr id="3" name="Picture 2"/>
          <p:cNvPicPr>
            <a:picLocks noChangeAspect="1"/>
          </p:cNvPicPr>
          <p:nvPr/>
        </p:nvPicPr>
        <p:blipFill>
          <a:blip r:embed="rId15"/>
          <a:stretch>
            <a:fillRect/>
          </a:stretch>
        </p:blipFill>
        <p:spPr>
          <a:xfrm>
            <a:off x="1876048" y="3399198"/>
            <a:ext cx="8687553" cy="19265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err="1">
                <a:ln>
                  <a:noFill/>
                </a:ln>
                <a:solidFill>
                  <a:srgbClr val="0070C0"/>
                </a:solidFill>
                <a:effectLst/>
                <a:uLnTx/>
                <a:uFillTx/>
                <a:latin typeface="Calibri" panose="020F0502020204030204"/>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panose="020F0502020204030204"/>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panose="020F0502020204030204"/>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panose="020F0502020204030204"/>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panose="020F0502020204030204"/>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panose="020F0502020204030204"/>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panose="020F0502020204030204"/>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panose="020F0502020204030204"/>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panose="020F0502020204030204"/>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panose="020F0502020204030204"/>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panose="020F0502020204030204"/>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panose="020F0502020204030204"/>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panose="020F0502020204030204"/>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panose="020F0502020204030204"/>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panose="020F0502020204030204"/>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panose="020F0502020204030204"/>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panose="020F0502020204030204"/>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panose="020F0502020204030204"/>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panose="020F0502020204030204"/>
              <a:ea typeface="字魂80号-萌趣小鱼体" panose="00000500000000000000" pitchFamily="2" charset="-122"/>
              <a:cs typeface="+mn-cs"/>
            </a:endParaRPr>
          </a:p>
        </p:txBody>
      </p:sp>
      <p:sp>
        <p:nvSpPr>
          <p:cNvPr id="11" name="椭圆 6"/>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libri" panose="020F0502020204030204"/>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panose="020F0502020204030204"/>
              <a:ea typeface="字魂80号-萌趣小鱼体" panose="00000500000000000000" pitchFamily="2" charset="-122"/>
              <a:cs typeface="+mn-cs"/>
            </a:endParaRPr>
          </a:p>
        </p:txBody>
      </p:sp>
      <p:sp>
        <p:nvSpPr>
          <p:cNvPr id="2" name="Oval 1"/>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endParaRPr lang="en-US" sz="3600" dirty="0"/>
          </a:p>
        </p:txBody>
      </p:sp>
      <p:sp>
        <p:nvSpPr>
          <p:cNvPr id="3" name="Oval 2"/>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endParaRPr lang="en-US" sz="3600" dirty="0"/>
          </a:p>
        </p:txBody>
      </p:sp>
      <p:pic>
        <p:nvPicPr>
          <p:cNvPr id="5" name="Picture 4"/>
          <p:cNvPicPr>
            <a:picLocks noChangeAspect="1"/>
          </p:cNvPicPr>
          <p:nvPr/>
        </p:nvPicPr>
        <p:blipFill>
          <a:blip r:embed="rId1"/>
          <a:stretch>
            <a:fillRect/>
          </a:stretch>
        </p:blipFill>
        <p:spPr>
          <a:xfrm>
            <a:off x="385762" y="3228974"/>
            <a:ext cx="4452938" cy="2873781"/>
          </a:xfrm>
          <a:prstGeom prst="rect">
            <a:avLst/>
          </a:prstGeom>
        </p:spPr>
      </p:pic>
      <p:pic>
        <p:nvPicPr>
          <p:cNvPr id="7" name="Picture 6"/>
          <p:cNvPicPr>
            <a:picLocks noChangeAspect="1"/>
          </p:cNvPicPr>
          <p:nvPr/>
        </p:nvPicPr>
        <p:blipFill>
          <a:blip r:embed="rId2"/>
          <a:stretch>
            <a:fillRect/>
          </a:stretch>
        </p:blipFill>
        <p:spPr>
          <a:xfrm>
            <a:off x="5834391" y="3228974"/>
            <a:ext cx="6043613" cy="2886075"/>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1"/>
          <a:stretch>
            <a:fillRect/>
          </a:stretch>
        </p:blipFill>
        <p:spPr>
          <a:xfrm>
            <a:off x="1952624" y="309562"/>
            <a:ext cx="8505825" cy="1547556"/>
          </a:xfrm>
          <a:prstGeom prst="rect">
            <a:avLst/>
          </a:prstGeom>
        </p:spPr>
      </p:pic>
      <p:sp>
        <p:nvSpPr>
          <p:cNvPr id="7" name="Rectangle: Rounded Corners 6"/>
          <p:cNvSpPr/>
          <p:nvPr/>
        </p:nvSpPr>
        <p:spPr>
          <a:xfrm>
            <a:off x="1809750"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endParaRPr lang="en-US" sz="2800" b="1" dirty="0">
              <a:latin typeface="Cambria" panose="02040503050406030204" pitchFamily="18" charset="0"/>
              <a:ea typeface="Cambria" panose="02040503050406030204" pitchFamily="18" charset="0"/>
            </a:endParaRPr>
          </a:p>
        </p:txBody>
      </p:sp>
      <p:sp>
        <p:nvSpPr>
          <p:cNvPr id="8" name="Rectangle: Rounded Corners 7"/>
          <p:cNvSpPr/>
          <p:nvPr/>
        </p:nvSpPr>
        <p:spPr>
          <a:xfrm>
            <a:off x="6276975"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endParaRPr lang="en-US" sz="2800" b="1" dirty="0">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a:blip r:embed="rId2"/>
          <a:stretch>
            <a:fillRect/>
          </a:stretch>
        </p:blipFill>
        <p:spPr>
          <a:xfrm>
            <a:off x="1854926" y="3352800"/>
            <a:ext cx="8289200" cy="1459447"/>
          </a:xfrm>
          <a:prstGeom prst="rect">
            <a:avLst/>
          </a:prstGeom>
        </p:spPr>
      </p:pic>
      <p:sp>
        <p:nvSpPr>
          <p:cNvPr id="11" name="Rectangle: Rounded Corners 10"/>
          <p:cNvSpPr/>
          <p:nvPr/>
        </p:nvSpPr>
        <p:spPr>
          <a:xfrm>
            <a:off x="1857375"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Không có thông tin về tên gọi khác của sông Bạch Đằng </a:t>
            </a:r>
            <a:endParaRPr lang="en-US" sz="2800" b="1" dirty="0">
              <a:latin typeface="Cambria" panose="02040503050406030204" pitchFamily="18" charset="0"/>
              <a:ea typeface="Cambria" panose="02040503050406030204" pitchFamily="18" charset="0"/>
            </a:endParaRPr>
          </a:p>
        </p:txBody>
      </p:sp>
      <p:sp>
        <p:nvSpPr>
          <p:cNvPr id="12" name="Rectangle: Rounded Corners 11"/>
          <p:cNvSpPr/>
          <p:nvPr/>
        </p:nvSpPr>
        <p:spPr>
          <a:xfrm>
            <a:off x="6324600"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endParaRPr lang="en-US" sz="2800" b="1" dirty="0">
              <a:latin typeface="Cambria" panose="02040503050406030204" pitchFamily="18" charset="0"/>
              <a:ea typeface="Cambria" panose="02040503050406030204"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tags/tag1.xml><?xml version="1.0" encoding="utf-8"?>
<p:tagLst xmlns:p="http://schemas.openxmlformats.org/presentationml/2006/main">
  <p:tag name="SHAPE_LOCKS" val="959"/>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2269</Words>
  <Application>WPS Slides</Application>
  <PresentationFormat>Widescreen</PresentationFormat>
  <Paragraphs>76</Paragraphs>
  <Slides>19</Slides>
  <Notes>0</Notes>
  <HiddenSlides>0</HiddenSlides>
  <MMClips>9</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19</vt:i4>
      </vt:variant>
    </vt:vector>
  </HeadingPairs>
  <TitlesOfParts>
    <vt:vector size="43" baseType="lpstr">
      <vt:lpstr>Arial</vt:lpstr>
      <vt:lpstr>SimSun</vt:lpstr>
      <vt:lpstr>Wingdings</vt:lpstr>
      <vt:lpstr>A3.BoosterNextFYBlackRegular-San</vt:lpstr>
      <vt:lpstr>Microsoft YaHei</vt:lpstr>
      <vt:lpstr>#9Slide02 Noi dung dai</vt:lpstr>
      <vt:lpstr>Arial</vt:lpstr>
      <vt:lpstr>#9Slide02 Noi dung dai</vt:lpstr>
      <vt:lpstr>UTM Scriptina KT</vt:lpstr>
      <vt:lpstr>Cambria</vt:lpstr>
      <vt:lpstr>Calibri</vt:lpstr>
      <vt:lpstr>字魂80号-萌趣小鱼体</vt:lpstr>
      <vt:lpstr>Arial Unicode MS</vt:lpstr>
      <vt:lpstr>Calibri</vt:lpstr>
      <vt:lpstr>等线</vt:lpstr>
      <vt:lpstr>inpin heiti</vt:lpstr>
      <vt:lpstr>Times New Roman</vt:lpstr>
      <vt:lpstr>DFPOP1-W9</vt:lpstr>
      <vt:lpstr>Wide Latin</vt:lpstr>
      <vt:lpstr>Calibri Light</vt:lpstr>
      <vt:lpstr>等线 Light</vt:lpstr>
      <vt:lpstr>1_Office Theme</vt:lpstr>
      <vt:lpstr>2_Office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Vũ Minh Phượng</cp:lastModifiedBy>
  <cp:revision>24</cp:revision>
  <dcterms:created xsi:type="dcterms:W3CDTF">2024-01-04T05:54:00Z</dcterms:created>
  <dcterms:modified xsi:type="dcterms:W3CDTF">2025-04-02T10:33:47Z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BDFF7760A770469B92DA2D95A99D3DA7_13</vt:lpwstr>
  </property>
  <property fmtid="{D5CDD505-2E9C-101B-9397-08002B2CF9AE}" pid="3" name="KSOProductBuildVer">
    <vt:lpwstr>1033-12.2.0.20782</vt:lpwstr>
  </property>
</Properties>
</file>